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3" r:id="rId4"/>
    <p:sldId id="260" r:id="rId5"/>
    <p:sldId id="262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-30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04D-F286-4887-A971-34EBE1E337C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79245-E50E-4F54-B5F9-F2C673FBF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23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6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6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1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5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7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1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3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4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1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7A9A-AAD2-41A7-99EB-5F328DDEBA7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FF46-6D46-4F1C-9068-C8AB2F96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2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cleverlabs.ru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9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wmf"/><Relationship Id="rId7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hyperlink" Target="mailto:info@cleverlabs.ru" TargetMode="Externa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00" y="2460265"/>
            <a:ext cx="6624000" cy="4397735"/>
          </a:xfrm>
          <a:prstGeom prst="rect">
            <a:avLst/>
          </a:prstGeom>
        </p:spPr>
      </p:pic>
      <p:sp>
        <p:nvSpPr>
          <p:cNvPr id="4" name="object 22"/>
          <p:cNvSpPr/>
          <p:nvPr/>
        </p:nvSpPr>
        <p:spPr>
          <a:xfrm>
            <a:off x="8895541" y="14111"/>
            <a:ext cx="3296153" cy="1467096"/>
          </a:xfrm>
          <a:custGeom>
            <a:avLst/>
            <a:gdLst/>
            <a:ahLst/>
            <a:cxnLst/>
            <a:rect l="l" t="t" r="r" b="b"/>
            <a:pathLst>
              <a:path w="5435600" h="2419350">
                <a:moveTo>
                  <a:pt x="5435405" y="0"/>
                </a:moveTo>
                <a:lnTo>
                  <a:pt x="1396481" y="0"/>
                </a:lnTo>
                <a:lnTo>
                  <a:pt x="0" y="2418774"/>
                </a:lnTo>
                <a:lnTo>
                  <a:pt x="5435405" y="2418774"/>
                </a:lnTo>
                <a:lnTo>
                  <a:pt x="543540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5" y="2188992"/>
            <a:ext cx="6944572" cy="1877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5" y="4275973"/>
            <a:ext cx="6831280" cy="2378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62" y="1646400"/>
            <a:ext cx="5479439" cy="797009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754674" y="2502921"/>
            <a:ext cx="5766341" cy="130004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0">
              <a:lnSpc>
                <a:spcPct val="100400"/>
              </a:lnSpc>
              <a:spcBef>
                <a:spcPts val="57"/>
              </a:spcBef>
            </a:pPr>
            <a:r>
              <a:rPr sz="2800" b="1" dirty="0">
                <a:solidFill>
                  <a:srgbClr val="221F1F"/>
                </a:solidFill>
                <a:latin typeface="Open Sans Semibold"/>
                <a:cs typeface="Open Sans Semibold"/>
              </a:rPr>
              <a:t>Оснащение </a:t>
            </a:r>
            <a:r>
              <a:rPr sz="2800" b="1" spc="3" dirty="0">
                <a:solidFill>
                  <a:srgbClr val="221F1F"/>
                </a:solidFill>
                <a:latin typeface="Open Sans Semibold"/>
                <a:cs typeface="Open Sans Semibold"/>
              </a:rPr>
              <a:t>испытательных  </a:t>
            </a:r>
            <a:r>
              <a:rPr sz="2800" b="1" dirty="0">
                <a:solidFill>
                  <a:srgbClr val="221F1F"/>
                </a:solidFill>
                <a:latin typeface="Open Sans Semibold"/>
                <a:cs typeface="Open Sans Semibold"/>
              </a:rPr>
              <a:t>лабораторий. </a:t>
            </a:r>
            <a:r>
              <a:rPr sz="2800" b="1" spc="3" dirty="0">
                <a:solidFill>
                  <a:srgbClr val="221F1F"/>
                </a:solidFill>
                <a:latin typeface="Open Sans Semibold"/>
                <a:cs typeface="Open Sans Semibold"/>
              </a:rPr>
              <a:t>Производство  испытательного</a:t>
            </a:r>
            <a:r>
              <a:rPr sz="2800" b="1" spc="-19" dirty="0">
                <a:solidFill>
                  <a:srgbClr val="221F1F"/>
                </a:solidFill>
                <a:latin typeface="Open Sans Semibold"/>
                <a:cs typeface="Open Sans Semibold"/>
              </a:rPr>
              <a:t> </a:t>
            </a:r>
            <a:r>
              <a:rPr sz="2800" b="1" dirty="0">
                <a:solidFill>
                  <a:srgbClr val="221F1F"/>
                </a:solidFill>
                <a:latin typeface="Open Sans Semibold"/>
                <a:cs typeface="Open Sans Semibold"/>
              </a:rPr>
              <a:t>оборудования.</a:t>
            </a:r>
            <a:endParaRPr sz="2800" dirty="0">
              <a:latin typeface="Open Sans Semibold"/>
              <a:cs typeface="Open Sans Semibold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754674" y="5381552"/>
            <a:ext cx="1457080" cy="215162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en-US" sz="1335" dirty="0">
                <a:solidFill>
                  <a:srgbClr val="1F8A4B"/>
                </a:solidFill>
                <a:latin typeface="Open Sans"/>
                <a:cs typeface="Open Sans"/>
              </a:rPr>
              <a:t>s</a:t>
            </a:r>
            <a:r>
              <a:rPr lang="en-US" sz="1335" dirty="0" smtClean="0">
                <a:solidFill>
                  <a:srgbClr val="1F8A4B"/>
                </a:solidFill>
                <a:latin typeface="Open Sans"/>
                <a:cs typeface="Open Sans"/>
              </a:rPr>
              <a:t>hop.</a:t>
            </a:r>
            <a:r>
              <a:rPr sz="1335" dirty="0" smtClean="0">
                <a:solidFill>
                  <a:srgbClr val="1F8A4B"/>
                </a:solidFill>
                <a:latin typeface="Open Sans"/>
                <a:cs typeface="Open Sans"/>
              </a:rPr>
              <a:t>cleverlabs.ru</a:t>
            </a:r>
            <a:endParaRPr sz="1335" dirty="0">
              <a:latin typeface="Open Sans"/>
              <a:cs typeface="Open Sans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2540000" y="5381552"/>
            <a:ext cx="1430215" cy="215162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335" spc="3" dirty="0">
                <a:solidFill>
                  <a:srgbClr val="1F8A4B"/>
                </a:solidFill>
                <a:latin typeface="Open Sans"/>
                <a:cs typeface="Open Sans"/>
                <a:hlinkClick r:id="rId6"/>
              </a:rPr>
              <a:t>info@cleverlabs.ru</a:t>
            </a:r>
            <a:endParaRPr sz="1335" dirty="0">
              <a:latin typeface="Open Sans"/>
              <a:cs typeface="Open Sans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607555" y="752918"/>
            <a:ext cx="1342364" cy="1178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96"/>
          </a:p>
        </p:txBody>
      </p:sp>
      <p:grpSp>
        <p:nvGrpSpPr>
          <p:cNvPr id="19" name="Группа 18"/>
          <p:cNvGrpSpPr/>
          <p:nvPr/>
        </p:nvGrpSpPr>
        <p:grpSpPr>
          <a:xfrm>
            <a:off x="715883" y="623222"/>
            <a:ext cx="5057371" cy="1198431"/>
            <a:chOff x="1179837" y="1027738"/>
            <a:chExt cx="8339979" cy="1976300"/>
          </a:xfrm>
        </p:grpSpPr>
        <p:sp>
          <p:nvSpPr>
            <p:cNvPr id="20" name="object 13"/>
            <p:cNvSpPr/>
            <p:nvPr/>
          </p:nvSpPr>
          <p:spPr>
            <a:xfrm>
              <a:off x="1182237" y="1314303"/>
              <a:ext cx="1959610" cy="1689735"/>
            </a:xfrm>
            <a:custGeom>
              <a:avLst/>
              <a:gdLst/>
              <a:ahLst/>
              <a:cxnLst/>
              <a:rect l="l" t="t" r="r" b="b"/>
              <a:pathLst>
                <a:path w="1959610" h="1689735">
                  <a:moveTo>
                    <a:pt x="1183427" y="978454"/>
                  </a:moveTo>
                  <a:lnTo>
                    <a:pt x="865854" y="978454"/>
                  </a:lnTo>
                  <a:lnTo>
                    <a:pt x="865403" y="1020396"/>
                  </a:lnTo>
                  <a:lnTo>
                    <a:pt x="868461" y="1064540"/>
                  </a:lnTo>
                  <a:lnTo>
                    <a:pt x="878387" y="1108911"/>
                  </a:lnTo>
                  <a:lnTo>
                    <a:pt x="898541" y="1151535"/>
                  </a:lnTo>
                  <a:lnTo>
                    <a:pt x="932282" y="1190437"/>
                  </a:lnTo>
                  <a:lnTo>
                    <a:pt x="1481176" y="1669700"/>
                  </a:lnTo>
                  <a:lnTo>
                    <a:pt x="1529252" y="1685312"/>
                  </a:lnTo>
                  <a:lnTo>
                    <a:pt x="1575575" y="1689326"/>
                  </a:lnTo>
                  <a:lnTo>
                    <a:pt x="1619908" y="1683325"/>
                  </a:lnTo>
                  <a:lnTo>
                    <a:pt x="1662014" y="1668893"/>
                  </a:lnTo>
                  <a:lnTo>
                    <a:pt x="1701655" y="1647615"/>
                  </a:lnTo>
                  <a:lnTo>
                    <a:pt x="1738593" y="1621075"/>
                  </a:lnTo>
                  <a:lnTo>
                    <a:pt x="1772590" y="1590858"/>
                  </a:lnTo>
                  <a:lnTo>
                    <a:pt x="1803409" y="1558547"/>
                  </a:lnTo>
                  <a:lnTo>
                    <a:pt x="1830812" y="1525728"/>
                  </a:lnTo>
                  <a:lnTo>
                    <a:pt x="1854562" y="1493984"/>
                  </a:lnTo>
                  <a:lnTo>
                    <a:pt x="1931969" y="1377070"/>
                  </a:lnTo>
                  <a:lnTo>
                    <a:pt x="1952810" y="1332753"/>
                  </a:lnTo>
                  <a:lnTo>
                    <a:pt x="1953926" y="1324972"/>
                  </a:lnTo>
                  <a:lnTo>
                    <a:pt x="1467756" y="1324972"/>
                  </a:lnTo>
                  <a:lnTo>
                    <a:pt x="1425554" y="1319365"/>
                  </a:lnTo>
                  <a:lnTo>
                    <a:pt x="1390990" y="1299533"/>
                  </a:lnTo>
                  <a:lnTo>
                    <a:pt x="1193269" y="1116052"/>
                  </a:lnTo>
                  <a:lnTo>
                    <a:pt x="1170762" y="1082777"/>
                  </a:lnTo>
                  <a:lnTo>
                    <a:pt x="1162434" y="1041608"/>
                  </a:lnTo>
                  <a:lnTo>
                    <a:pt x="1169621" y="999384"/>
                  </a:lnTo>
                  <a:lnTo>
                    <a:pt x="1183427" y="978454"/>
                  </a:lnTo>
                  <a:close/>
                </a:path>
                <a:path w="1959610" h="1689735">
                  <a:moveTo>
                    <a:pt x="1487003" y="771559"/>
                  </a:moveTo>
                  <a:lnTo>
                    <a:pt x="1395210" y="771559"/>
                  </a:lnTo>
                  <a:lnTo>
                    <a:pt x="1651380" y="1005971"/>
                  </a:lnTo>
                  <a:lnTo>
                    <a:pt x="1673520" y="1035345"/>
                  </a:lnTo>
                  <a:lnTo>
                    <a:pt x="1685485" y="1071007"/>
                  </a:lnTo>
                  <a:lnTo>
                    <a:pt x="1685296" y="1107205"/>
                  </a:lnTo>
                  <a:lnTo>
                    <a:pt x="1670971" y="1138187"/>
                  </a:lnTo>
                  <a:lnTo>
                    <a:pt x="1547279" y="1286612"/>
                  </a:lnTo>
                  <a:lnTo>
                    <a:pt x="1510647" y="1314629"/>
                  </a:lnTo>
                  <a:lnTo>
                    <a:pt x="1467756" y="1324972"/>
                  </a:lnTo>
                  <a:lnTo>
                    <a:pt x="1953926" y="1324972"/>
                  </a:lnTo>
                  <a:lnTo>
                    <a:pt x="1959357" y="1287088"/>
                  </a:lnTo>
                  <a:lnTo>
                    <a:pt x="1952757" y="1241092"/>
                  </a:lnTo>
                  <a:lnTo>
                    <a:pt x="1934157" y="1195786"/>
                  </a:lnTo>
                  <a:lnTo>
                    <a:pt x="1904702" y="1152189"/>
                  </a:lnTo>
                  <a:lnTo>
                    <a:pt x="1865541" y="1111319"/>
                  </a:lnTo>
                  <a:lnTo>
                    <a:pt x="1487003" y="771559"/>
                  </a:lnTo>
                  <a:close/>
                </a:path>
                <a:path w="1959610" h="1689735">
                  <a:moveTo>
                    <a:pt x="509027" y="0"/>
                  </a:moveTo>
                  <a:lnTo>
                    <a:pt x="458577" y="7143"/>
                  </a:lnTo>
                  <a:lnTo>
                    <a:pt x="410287" y="23059"/>
                  </a:lnTo>
                  <a:lnTo>
                    <a:pt x="84444" y="165431"/>
                  </a:lnTo>
                  <a:lnTo>
                    <a:pt x="43426" y="190165"/>
                  </a:lnTo>
                  <a:lnTo>
                    <a:pt x="15823" y="221515"/>
                  </a:lnTo>
                  <a:lnTo>
                    <a:pt x="1419" y="257846"/>
                  </a:lnTo>
                  <a:lnTo>
                    <a:pt x="0" y="297521"/>
                  </a:lnTo>
                  <a:lnTo>
                    <a:pt x="11350" y="338906"/>
                  </a:lnTo>
                  <a:lnTo>
                    <a:pt x="35256" y="380365"/>
                  </a:lnTo>
                  <a:lnTo>
                    <a:pt x="71502" y="420261"/>
                  </a:lnTo>
                  <a:lnTo>
                    <a:pt x="555812" y="861410"/>
                  </a:lnTo>
                  <a:lnTo>
                    <a:pt x="599474" y="897544"/>
                  </a:lnTo>
                  <a:lnTo>
                    <a:pt x="643522" y="926932"/>
                  </a:lnTo>
                  <a:lnTo>
                    <a:pt x="687851" y="949739"/>
                  </a:lnTo>
                  <a:lnTo>
                    <a:pt x="732354" y="966130"/>
                  </a:lnTo>
                  <a:lnTo>
                    <a:pt x="776925" y="976270"/>
                  </a:lnTo>
                  <a:lnTo>
                    <a:pt x="821461" y="980323"/>
                  </a:lnTo>
                  <a:lnTo>
                    <a:pt x="865854" y="978454"/>
                  </a:lnTo>
                  <a:lnTo>
                    <a:pt x="1183427" y="978454"/>
                  </a:lnTo>
                  <a:lnTo>
                    <a:pt x="1193656" y="962946"/>
                  </a:lnTo>
                  <a:lnTo>
                    <a:pt x="1233746" y="924879"/>
                  </a:lnTo>
                  <a:lnTo>
                    <a:pt x="1082898" y="924879"/>
                  </a:lnTo>
                  <a:lnTo>
                    <a:pt x="1069393" y="921126"/>
                  </a:lnTo>
                  <a:lnTo>
                    <a:pt x="1064753" y="909166"/>
                  </a:lnTo>
                  <a:lnTo>
                    <a:pt x="1073209" y="893409"/>
                  </a:lnTo>
                  <a:lnTo>
                    <a:pt x="1163920" y="813331"/>
                  </a:lnTo>
                  <a:lnTo>
                    <a:pt x="947753" y="813331"/>
                  </a:lnTo>
                  <a:lnTo>
                    <a:pt x="934415" y="809030"/>
                  </a:lnTo>
                  <a:lnTo>
                    <a:pt x="930269" y="796891"/>
                  </a:lnTo>
                  <a:lnTo>
                    <a:pt x="939360" y="781496"/>
                  </a:lnTo>
                  <a:lnTo>
                    <a:pt x="1002133" y="730491"/>
                  </a:lnTo>
                  <a:lnTo>
                    <a:pt x="818430" y="730491"/>
                  </a:lnTo>
                  <a:lnTo>
                    <a:pt x="772181" y="722253"/>
                  </a:lnTo>
                  <a:lnTo>
                    <a:pt x="731377" y="698473"/>
                  </a:lnTo>
                  <a:lnTo>
                    <a:pt x="511530" y="500751"/>
                  </a:lnTo>
                  <a:lnTo>
                    <a:pt x="488889" y="443185"/>
                  </a:lnTo>
                  <a:lnTo>
                    <a:pt x="498331" y="412197"/>
                  </a:lnTo>
                  <a:lnTo>
                    <a:pt x="684918" y="281428"/>
                  </a:lnTo>
                  <a:lnTo>
                    <a:pt x="728127" y="263026"/>
                  </a:lnTo>
                  <a:lnTo>
                    <a:pt x="776580" y="257336"/>
                  </a:lnTo>
                  <a:lnTo>
                    <a:pt x="914088" y="257336"/>
                  </a:lnTo>
                  <a:lnTo>
                    <a:pt x="691849" y="57864"/>
                  </a:lnTo>
                  <a:lnTo>
                    <a:pt x="653049" y="30561"/>
                  </a:lnTo>
                  <a:lnTo>
                    <a:pt x="608292" y="11773"/>
                  </a:lnTo>
                  <a:lnTo>
                    <a:pt x="559609" y="1565"/>
                  </a:lnTo>
                  <a:lnTo>
                    <a:pt x="509027" y="0"/>
                  </a:lnTo>
                  <a:close/>
                </a:path>
                <a:path w="1959610" h="1689735">
                  <a:moveTo>
                    <a:pt x="1400479" y="693899"/>
                  </a:moveTo>
                  <a:lnTo>
                    <a:pt x="1307520" y="693899"/>
                  </a:lnTo>
                  <a:lnTo>
                    <a:pt x="1317906" y="698724"/>
                  </a:lnTo>
                  <a:lnTo>
                    <a:pt x="1320953" y="709910"/>
                  </a:lnTo>
                  <a:lnTo>
                    <a:pt x="1313233" y="723708"/>
                  </a:lnTo>
                  <a:lnTo>
                    <a:pt x="1101041" y="916016"/>
                  </a:lnTo>
                  <a:lnTo>
                    <a:pt x="1082898" y="924879"/>
                  </a:lnTo>
                  <a:lnTo>
                    <a:pt x="1233746" y="924879"/>
                  </a:lnTo>
                  <a:lnTo>
                    <a:pt x="1395210" y="771559"/>
                  </a:lnTo>
                  <a:lnTo>
                    <a:pt x="1487003" y="771559"/>
                  </a:lnTo>
                  <a:lnTo>
                    <a:pt x="1400479" y="693899"/>
                  </a:lnTo>
                  <a:close/>
                </a:path>
                <a:path w="1959610" h="1689735">
                  <a:moveTo>
                    <a:pt x="1286646" y="591727"/>
                  </a:moveTo>
                  <a:lnTo>
                    <a:pt x="1181635" y="591727"/>
                  </a:lnTo>
                  <a:lnTo>
                    <a:pt x="1191813" y="596973"/>
                  </a:lnTo>
                  <a:lnTo>
                    <a:pt x="1194397" y="608274"/>
                  </a:lnTo>
                  <a:lnTo>
                    <a:pt x="1186117" y="621742"/>
                  </a:lnTo>
                  <a:lnTo>
                    <a:pt x="966239" y="805213"/>
                  </a:lnTo>
                  <a:lnTo>
                    <a:pt x="947753" y="813331"/>
                  </a:lnTo>
                  <a:lnTo>
                    <a:pt x="1163920" y="813331"/>
                  </a:lnTo>
                  <a:lnTo>
                    <a:pt x="1293224" y="699185"/>
                  </a:lnTo>
                  <a:lnTo>
                    <a:pt x="1307520" y="693899"/>
                  </a:lnTo>
                  <a:lnTo>
                    <a:pt x="1400479" y="693899"/>
                  </a:lnTo>
                  <a:lnTo>
                    <a:pt x="1286646" y="591727"/>
                  </a:lnTo>
                  <a:close/>
                </a:path>
                <a:path w="1959610" h="1689735">
                  <a:moveTo>
                    <a:pt x="914088" y="257336"/>
                  </a:moveTo>
                  <a:lnTo>
                    <a:pt x="776580" y="257336"/>
                  </a:lnTo>
                  <a:lnTo>
                    <a:pt x="822850" y="264346"/>
                  </a:lnTo>
                  <a:lnTo>
                    <a:pt x="859509" y="284046"/>
                  </a:lnTo>
                  <a:lnTo>
                    <a:pt x="1137899" y="530802"/>
                  </a:lnTo>
                  <a:lnTo>
                    <a:pt x="899822" y="707907"/>
                  </a:lnTo>
                  <a:lnTo>
                    <a:pt x="863264" y="725079"/>
                  </a:lnTo>
                  <a:lnTo>
                    <a:pt x="818430" y="730491"/>
                  </a:lnTo>
                  <a:lnTo>
                    <a:pt x="1002133" y="730491"/>
                  </a:lnTo>
                  <a:lnTo>
                    <a:pt x="1167133" y="596423"/>
                  </a:lnTo>
                  <a:lnTo>
                    <a:pt x="1181635" y="591727"/>
                  </a:lnTo>
                  <a:lnTo>
                    <a:pt x="1286646" y="591727"/>
                  </a:lnTo>
                  <a:lnTo>
                    <a:pt x="914088" y="257336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1" name="object 14"/>
            <p:cNvSpPr/>
            <p:nvPr/>
          </p:nvSpPr>
          <p:spPr>
            <a:xfrm>
              <a:off x="2204229" y="2430350"/>
              <a:ext cx="459740" cy="553720"/>
            </a:xfrm>
            <a:custGeom>
              <a:avLst/>
              <a:gdLst/>
              <a:ahLst/>
              <a:cxnLst/>
              <a:rect l="l" t="t" r="r" b="b"/>
              <a:pathLst>
                <a:path w="459739" h="553719">
                  <a:moveTo>
                    <a:pt x="171272" y="0"/>
                  </a:moveTo>
                  <a:lnTo>
                    <a:pt x="0" y="155733"/>
                  </a:lnTo>
                  <a:lnTo>
                    <a:pt x="459169" y="553648"/>
                  </a:lnTo>
                  <a:lnTo>
                    <a:pt x="446059" y="208904"/>
                  </a:lnTo>
                  <a:lnTo>
                    <a:pt x="424360" y="208027"/>
                  </a:lnTo>
                  <a:lnTo>
                    <a:pt x="403701" y="203355"/>
                  </a:lnTo>
                  <a:lnTo>
                    <a:pt x="384959" y="195101"/>
                  </a:lnTo>
                  <a:lnTo>
                    <a:pt x="369014" y="183481"/>
                  </a:lnTo>
                  <a:lnTo>
                    <a:pt x="171272" y="0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2" name="object 15"/>
            <p:cNvSpPr/>
            <p:nvPr/>
          </p:nvSpPr>
          <p:spPr>
            <a:xfrm>
              <a:off x="1179837" y="1438519"/>
              <a:ext cx="1322070" cy="1148080"/>
            </a:xfrm>
            <a:custGeom>
              <a:avLst/>
              <a:gdLst/>
              <a:ahLst/>
              <a:cxnLst/>
              <a:rect l="l" t="t" r="r" b="b"/>
              <a:pathLst>
                <a:path w="1322070" h="1148080">
                  <a:moveTo>
                    <a:pt x="1185829" y="854246"/>
                  </a:moveTo>
                  <a:lnTo>
                    <a:pt x="868244" y="854246"/>
                  </a:lnTo>
                  <a:lnTo>
                    <a:pt x="866982" y="909108"/>
                  </a:lnTo>
                  <a:lnTo>
                    <a:pt x="872763" y="957936"/>
                  </a:lnTo>
                  <a:lnTo>
                    <a:pt x="885818" y="1000529"/>
                  </a:lnTo>
                  <a:lnTo>
                    <a:pt x="906380" y="1036687"/>
                  </a:lnTo>
                  <a:lnTo>
                    <a:pt x="934682" y="1066208"/>
                  </a:lnTo>
                  <a:lnTo>
                    <a:pt x="1024386" y="1147556"/>
                  </a:lnTo>
                  <a:lnTo>
                    <a:pt x="1197658" y="993666"/>
                  </a:lnTo>
                  <a:lnTo>
                    <a:pt x="1195669" y="991833"/>
                  </a:lnTo>
                  <a:lnTo>
                    <a:pt x="1173162" y="958556"/>
                  </a:lnTo>
                  <a:lnTo>
                    <a:pt x="1164836" y="917389"/>
                  </a:lnTo>
                  <a:lnTo>
                    <a:pt x="1172025" y="875168"/>
                  </a:lnTo>
                  <a:lnTo>
                    <a:pt x="1185829" y="854246"/>
                  </a:lnTo>
                  <a:close/>
                </a:path>
                <a:path w="1322070" h="1148080">
                  <a:moveTo>
                    <a:pt x="181176" y="0"/>
                  </a:moveTo>
                  <a:lnTo>
                    <a:pt x="53536" y="59987"/>
                  </a:lnTo>
                  <a:lnTo>
                    <a:pt x="25051" y="88966"/>
                  </a:lnTo>
                  <a:lnTo>
                    <a:pt x="6647" y="121020"/>
                  </a:lnTo>
                  <a:lnTo>
                    <a:pt x="0" y="156645"/>
                  </a:lnTo>
                  <a:lnTo>
                    <a:pt x="6784" y="196338"/>
                  </a:lnTo>
                  <a:lnTo>
                    <a:pt x="28675" y="240593"/>
                  </a:lnTo>
                  <a:lnTo>
                    <a:pt x="67347" y="289907"/>
                  </a:lnTo>
                  <a:lnTo>
                    <a:pt x="609948" y="779232"/>
                  </a:lnTo>
                  <a:lnTo>
                    <a:pt x="649436" y="805985"/>
                  </a:lnTo>
                  <a:lnTo>
                    <a:pt x="690372" y="826942"/>
                  </a:lnTo>
                  <a:lnTo>
                    <a:pt x="732739" y="842175"/>
                  </a:lnTo>
                  <a:lnTo>
                    <a:pt x="776518" y="851756"/>
                  </a:lnTo>
                  <a:lnTo>
                    <a:pt x="821693" y="855756"/>
                  </a:lnTo>
                  <a:lnTo>
                    <a:pt x="868244" y="854246"/>
                  </a:lnTo>
                  <a:lnTo>
                    <a:pt x="1185829" y="854246"/>
                  </a:lnTo>
                  <a:lnTo>
                    <a:pt x="1196066" y="838728"/>
                  </a:lnTo>
                  <a:lnTo>
                    <a:pt x="1236160" y="800656"/>
                  </a:lnTo>
                  <a:lnTo>
                    <a:pt x="1085294" y="800656"/>
                  </a:lnTo>
                  <a:lnTo>
                    <a:pt x="1071789" y="796905"/>
                  </a:lnTo>
                  <a:lnTo>
                    <a:pt x="1067152" y="784943"/>
                  </a:lnTo>
                  <a:lnTo>
                    <a:pt x="1075609" y="769180"/>
                  </a:lnTo>
                  <a:lnTo>
                    <a:pt x="1166310" y="689114"/>
                  </a:lnTo>
                  <a:lnTo>
                    <a:pt x="950158" y="689114"/>
                  </a:lnTo>
                  <a:lnTo>
                    <a:pt x="936817" y="684815"/>
                  </a:lnTo>
                  <a:lnTo>
                    <a:pt x="932670" y="672676"/>
                  </a:lnTo>
                  <a:lnTo>
                    <a:pt x="941760" y="657278"/>
                  </a:lnTo>
                  <a:lnTo>
                    <a:pt x="1004534" y="606273"/>
                  </a:lnTo>
                  <a:lnTo>
                    <a:pt x="820832" y="606273"/>
                  </a:lnTo>
                  <a:lnTo>
                    <a:pt x="774586" y="598035"/>
                  </a:lnTo>
                  <a:lnTo>
                    <a:pt x="733787" y="574254"/>
                  </a:lnTo>
                  <a:lnTo>
                    <a:pt x="513920" y="376533"/>
                  </a:lnTo>
                  <a:lnTo>
                    <a:pt x="491288" y="318970"/>
                  </a:lnTo>
                  <a:lnTo>
                    <a:pt x="500731" y="287980"/>
                  </a:lnTo>
                  <a:lnTo>
                    <a:pt x="524987" y="262641"/>
                  </a:lnTo>
                  <a:lnTo>
                    <a:pt x="604870" y="210747"/>
                  </a:lnTo>
                  <a:lnTo>
                    <a:pt x="181176" y="0"/>
                  </a:lnTo>
                  <a:close/>
                </a:path>
                <a:path w="1322070" h="1148080">
                  <a:moveTo>
                    <a:pt x="1246159" y="662451"/>
                  </a:moveTo>
                  <a:lnTo>
                    <a:pt x="1103441" y="791787"/>
                  </a:lnTo>
                  <a:lnTo>
                    <a:pt x="1085294" y="800656"/>
                  </a:lnTo>
                  <a:lnTo>
                    <a:pt x="1236160" y="800656"/>
                  </a:lnTo>
                  <a:lnTo>
                    <a:pt x="1321696" y="719433"/>
                  </a:lnTo>
                  <a:lnTo>
                    <a:pt x="1246159" y="662451"/>
                  </a:lnTo>
                  <a:close/>
                </a:path>
                <a:path w="1322070" h="1148080">
                  <a:moveTo>
                    <a:pt x="1112090" y="561302"/>
                  </a:moveTo>
                  <a:lnTo>
                    <a:pt x="968649" y="680994"/>
                  </a:lnTo>
                  <a:lnTo>
                    <a:pt x="950158" y="689114"/>
                  </a:lnTo>
                  <a:lnTo>
                    <a:pt x="1166310" y="689114"/>
                  </a:lnTo>
                  <a:lnTo>
                    <a:pt x="1219396" y="642252"/>
                  </a:lnTo>
                  <a:lnTo>
                    <a:pt x="1112090" y="561302"/>
                  </a:lnTo>
                  <a:close/>
                </a:path>
                <a:path w="1322070" h="1148080">
                  <a:moveTo>
                    <a:pt x="1022836" y="493974"/>
                  </a:moveTo>
                  <a:lnTo>
                    <a:pt x="902222" y="583689"/>
                  </a:lnTo>
                  <a:lnTo>
                    <a:pt x="865665" y="600860"/>
                  </a:lnTo>
                  <a:lnTo>
                    <a:pt x="820832" y="606273"/>
                  </a:lnTo>
                  <a:lnTo>
                    <a:pt x="1004534" y="606273"/>
                  </a:lnTo>
                  <a:lnTo>
                    <a:pt x="1085012" y="540884"/>
                  </a:lnTo>
                  <a:lnTo>
                    <a:pt x="1022836" y="493974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3" name="object 16"/>
            <p:cNvSpPr/>
            <p:nvPr/>
          </p:nvSpPr>
          <p:spPr>
            <a:xfrm>
              <a:off x="1745078" y="1027738"/>
              <a:ext cx="1715936" cy="15935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4" name="object 17"/>
            <p:cNvSpPr/>
            <p:nvPr/>
          </p:nvSpPr>
          <p:spPr>
            <a:xfrm>
              <a:off x="1902547" y="1077443"/>
              <a:ext cx="1508125" cy="1386205"/>
            </a:xfrm>
            <a:custGeom>
              <a:avLst/>
              <a:gdLst/>
              <a:ahLst/>
              <a:cxnLst/>
              <a:rect l="l" t="t" r="r" b="b"/>
              <a:pathLst>
                <a:path w="1508125" h="1386205">
                  <a:moveTo>
                    <a:pt x="326110" y="0"/>
                  </a:moveTo>
                  <a:lnTo>
                    <a:pt x="284069" y="6401"/>
                  </a:lnTo>
                  <a:lnTo>
                    <a:pt x="245306" y="20886"/>
                  </a:lnTo>
                  <a:lnTo>
                    <a:pt x="46673" y="119428"/>
                  </a:lnTo>
                  <a:lnTo>
                    <a:pt x="12390" y="149375"/>
                  </a:lnTo>
                  <a:lnTo>
                    <a:pt x="0" y="188448"/>
                  </a:lnTo>
                  <a:lnTo>
                    <a:pt x="6990" y="229055"/>
                  </a:lnTo>
                  <a:lnTo>
                    <a:pt x="30852" y="263601"/>
                  </a:lnTo>
                  <a:lnTo>
                    <a:pt x="1216512" y="1355893"/>
                  </a:lnTo>
                  <a:lnTo>
                    <a:pt x="1254286" y="1379505"/>
                  </a:lnTo>
                  <a:lnTo>
                    <a:pt x="1294206" y="1385649"/>
                  </a:lnTo>
                  <a:lnTo>
                    <a:pt x="1333471" y="1376119"/>
                  </a:lnTo>
                  <a:lnTo>
                    <a:pt x="1369280" y="1352712"/>
                  </a:lnTo>
                  <a:lnTo>
                    <a:pt x="1398831" y="1317224"/>
                  </a:lnTo>
                  <a:lnTo>
                    <a:pt x="1479666" y="1187395"/>
                  </a:lnTo>
                  <a:lnTo>
                    <a:pt x="1495906" y="1150466"/>
                  </a:lnTo>
                  <a:lnTo>
                    <a:pt x="1090642" y="1150466"/>
                  </a:lnTo>
                  <a:lnTo>
                    <a:pt x="1062524" y="1145570"/>
                  </a:lnTo>
                  <a:lnTo>
                    <a:pt x="1034560" y="1127303"/>
                  </a:lnTo>
                  <a:lnTo>
                    <a:pt x="803624" y="912964"/>
                  </a:lnTo>
                  <a:lnTo>
                    <a:pt x="872982" y="839084"/>
                  </a:lnTo>
                  <a:lnTo>
                    <a:pt x="718031" y="839084"/>
                  </a:lnTo>
                  <a:lnTo>
                    <a:pt x="705780" y="834727"/>
                  </a:lnTo>
                  <a:lnTo>
                    <a:pt x="701094" y="823421"/>
                  </a:lnTo>
                  <a:lnTo>
                    <a:pt x="707858" y="810161"/>
                  </a:lnTo>
                  <a:lnTo>
                    <a:pt x="786888" y="739159"/>
                  </a:lnTo>
                  <a:lnTo>
                    <a:pt x="628249" y="739159"/>
                  </a:lnTo>
                  <a:lnTo>
                    <a:pt x="616072" y="734591"/>
                  </a:lnTo>
                  <a:lnTo>
                    <a:pt x="611580" y="723204"/>
                  </a:lnTo>
                  <a:lnTo>
                    <a:pt x="618572" y="710059"/>
                  </a:lnTo>
                  <a:lnTo>
                    <a:pt x="663573" y="670982"/>
                  </a:lnTo>
                  <a:lnTo>
                    <a:pt x="536323" y="670982"/>
                  </a:lnTo>
                  <a:lnTo>
                    <a:pt x="273515" y="426843"/>
                  </a:lnTo>
                  <a:lnTo>
                    <a:pt x="264792" y="412863"/>
                  </a:lnTo>
                  <a:lnTo>
                    <a:pt x="264749" y="395932"/>
                  </a:lnTo>
                  <a:lnTo>
                    <a:pt x="273893" y="377588"/>
                  </a:lnTo>
                  <a:lnTo>
                    <a:pt x="292729" y="359368"/>
                  </a:lnTo>
                  <a:lnTo>
                    <a:pt x="408202" y="273947"/>
                  </a:lnTo>
                  <a:lnTo>
                    <a:pt x="440661" y="258344"/>
                  </a:lnTo>
                  <a:lnTo>
                    <a:pt x="477180" y="254392"/>
                  </a:lnTo>
                  <a:lnTo>
                    <a:pt x="691128" y="254392"/>
                  </a:lnTo>
                  <a:lnTo>
                    <a:pt x="450933" y="43022"/>
                  </a:lnTo>
                  <a:lnTo>
                    <a:pt x="411637" y="16937"/>
                  </a:lnTo>
                  <a:lnTo>
                    <a:pt x="369331" y="3053"/>
                  </a:lnTo>
                  <a:lnTo>
                    <a:pt x="326110" y="0"/>
                  </a:lnTo>
                  <a:close/>
                </a:path>
                <a:path w="1508125" h="1386205">
                  <a:moveTo>
                    <a:pt x="1216420" y="737963"/>
                  </a:moveTo>
                  <a:lnTo>
                    <a:pt x="997282" y="737963"/>
                  </a:lnTo>
                  <a:lnTo>
                    <a:pt x="1024811" y="742061"/>
                  </a:lnTo>
                  <a:lnTo>
                    <a:pt x="1049365" y="756131"/>
                  </a:lnTo>
                  <a:lnTo>
                    <a:pt x="1223957" y="910262"/>
                  </a:lnTo>
                  <a:lnTo>
                    <a:pt x="1241199" y="934223"/>
                  </a:lnTo>
                  <a:lnTo>
                    <a:pt x="1249138" y="964894"/>
                  </a:lnTo>
                  <a:lnTo>
                    <a:pt x="1246175" y="997003"/>
                  </a:lnTo>
                  <a:lnTo>
                    <a:pt x="1230711" y="1025275"/>
                  </a:lnTo>
                  <a:lnTo>
                    <a:pt x="1140535" y="1124916"/>
                  </a:lnTo>
                  <a:lnTo>
                    <a:pt x="1117212" y="1143183"/>
                  </a:lnTo>
                  <a:lnTo>
                    <a:pt x="1090642" y="1150466"/>
                  </a:lnTo>
                  <a:lnTo>
                    <a:pt x="1495906" y="1150466"/>
                  </a:lnTo>
                  <a:lnTo>
                    <a:pt x="1499177" y="1143028"/>
                  </a:lnTo>
                  <a:lnTo>
                    <a:pt x="1507922" y="1092339"/>
                  </a:lnTo>
                  <a:lnTo>
                    <a:pt x="1504957" y="1040507"/>
                  </a:lnTo>
                  <a:lnTo>
                    <a:pt x="1489334" y="992713"/>
                  </a:lnTo>
                  <a:lnTo>
                    <a:pt x="1460107" y="954135"/>
                  </a:lnTo>
                  <a:lnTo>
                    <a:pt x="1216420" y="737963"/>
                  </a:lnTo>
                  <a:close/>
                </a:path>
                <a:path w="1508125" h="1386205">
                  <a:moveTo>
                    <a:pt x="1142225" y="672145"/>
                  </a:moveTo>
                  <a:lnTo>
                    <a:pt x="868564" y="672145"/>
                  </a:lnTo>
                  <a:lnTo>
                    <a:pt x="878499" y="676115"/>
                  </a:lnTo>
                  <a:lnTo>
                    <a:pt x="881810" y="686403"/>
                  </a:lnTo>
                  <a:lnTo>
                    <a:pt x="874742" y="700216"/>
                  </a:lnTo>
                  <a:lnTo>
                    <a:pt x="733961" y="831500"/>
                  </a:lnTo>
                  <a:lnTo>
                    <a:pt x="718031" y="839084"/>
                  </a:lnTo>
                  <a:lnTo>
                    <a:pt x="872982" y="839084"/>
                  </a:lnTo>
                  <a:lnTo>
                    <a:pt x="949149" y="757953"/>
                  </a:lnTo>
                  <a:lnTo>
                    <a:pt x="970740" y="743404"/>
                  </a:lnTo>
                  <a:lnTo>
                    <a:pt x="997282" y="737963"/>
                  </a:lnTo>
                  <a:lnTo>
                    <a:pt x="1216420" y="737963"/>
                  </a:lnTo>
                  <a:lnTo>
                    <a:pt x="1142225" y="672145"/>
                  </a:lnTo>
                  <a:close/>
                </a:path>
                <a:path w="1508125" h="1386205">
                  <a:moveTo>
                    <a:pt x="1013744" y="574784"/>
                  </a:moveTo>
                  <a:lnTo>
                    <a:pt x="781576" y="574784"/>
                  </a:lnTo>
                  <a:lnTo>
                    <a:pt x="791445" y="578923"/>
                  </a:lnTo>
                  <a:lnTo>
                    <a:pt x="794582" y="589268"/>
                  </a:lnTo>
                  <a:lnTo>
                    <a:pt x="787279" y="602963"/>
                  </a:lnTo>
                  <a:lnTo>
                    <a:pt x="644310" y="731849"/>
                  </a:lnTo>
                  <a:lnTo>
                    <a:pt x="628249" y="739159"/>
                  </a:lnTo>
                  <a:lnTo>
                    <a:pt x="786888" y="739159"/>
                  </a:lnTo>
                  <a:lnTo>
                    <a:pt x="855759" y="677285"/>
                  </a:lnTo>
                  <a:lnTo>
                    <a:pt x="868564" y="672145"/>
                  </a:lnTo>
                  <a:lnTo>
                    <a:pt x="1142225" y="672145"/>
                  </a:lnTo>
                  <a:lnTo>
                    <a:pt x="1067826" y="606146"/>
                  </a:lnTo>
                  <a:lnTo>
                    <a:pt x="1040877" y="586900"/>
                  </a:lnTo>
                  <a:lnTo>
                    <a:pt x="1013744" y="574784"/>
                  </a:lnTo>
                  <a:close/>
                </a:path>
                <a:path w="1508125" h="1386205">
                  <a:moveTo>
                    <a:pt x="691128" y="254392"/>
                  </a:moveTo>
                  <a:lnTo>
                    <a:pt x="477180" y="254392"/>
                  </a:lnTo>
                  <a:lnTo>
                    <a:pt x="513214" y="262196"/>
                  </a:lnTo>
                  <a:lnTo>
                    <a:pt x="544219" y="281863"/>
                  </a:lnTo>
                  <a:lnTo>
                    <a:pt x="702402" y="432130"/>
                  </a:lnTo>
                  <a:lnTo>
                    <a:pt x="725171" y="460089"/>
                  </a:lnTo>
                  <a:lnTo>
                    <a:pt x="735909" y="487689"/>
                  </a:lnTo>
                  <a:lnTo>
                    <a:pt x="734372" y="512336"/>
                  </a:lnTo>
                  <a:lnTo>
                    <a:pt x="720318" y="531436"/>
                  </a:lnTo>
                  <a:lnTo>
                    <a:pt x="536323" y="670982"/>
                  </a:lnTo>
                  <a:lnTo>
                    <a:pt x="663573" y="670982"/>
                  </a:lnTo>
                  <a:lnTo>
                    <a:pt x="768683" y="579707"/>
                  </a:lnTo>
                  <a:lnTo>
                    <a:pt x="781576" y="574784"/>
                  </a:lnTo>
                  <a:lnTo>
                    <a:pt x="1013744" y="574784"/>
                  </a:lnTo>
                  <a:lnTo>
                    <a:pt x="1008318" y="572362"/>
                  </a:lnTo>
                  <a:lnTo>
                    <a:pt x="969923" y="562850"/>
                  </a:lnTo>
                  <a:lnTo>
                    <a:pt x="925463" y="558681"/>
                  </a:lnTo>
                  <a:lnTo>
                    <a:pt x="919935" y="508831"/>
                  </a:lnTo>
                  <a:lnTo>
                    <a:pt x="904116" y="464492"/>
                  </a:lnTo>
                  <a:lnTo>
                    <a:pt x="879199" y="425330"/>
                  </a:lnTo>
                  <a:lnTo>
                    <a:pt x="846377" y="391011"/>
                  </a:lnTo>
                  <a:lnTo>
                    <a:pt x="691128" y="254392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5" name="object 18"/>
            <p:cNvSpPr/>
            <p:nvPr/>
          </p:nvSpPr>
          <p:spPr>
            <a:xfrm>
              <a:off x="3847996" y="1627563"/>
              <a:ext cx="5671820" cy="648970"/>
            </a:xfrm>
            <a:custGeom>
              <a:avLst/>
              <a:gdLst/>
              <a:ahLst/>
              <a:cxnLst/>
              <a:rect l="l" t="t" r="r" b="b"/>
              <a:pathLst>
                <a:path w="5671820" h="648969">
                  <a:moveTo>
                    <a:pt x="5502335" y="0"/>
                  </a:moveTo>
                  <a:lnTo>
                    <a:pt x="5257201" y="0"/>
                  </a:lnTo>
                  <a:lnTo>
                    <a:pt x="5257201" y="648346"/>
                  </a:lnTo>
                  <a:lnTo>
                    <a:pt x="5502335" y="648346"/>
                  </a:lnTo>
                  <a:lnTo>
                    <a:pt x="5535848" y="645223"/>
                  </a:lnTo>
                  <a:lnTo>
                    <a:pt x="5595446" y="620282"/>
                  </a:lnTo>
                  <a:lnTo>
                    <a:pt x="5643352" y="572356"/>
                  </a:lnTo>
                  <a:lnTo>
                    <a:pt x="5647738" y="564307"/>
                  </a:lnTo>
                  <a:lnTo>
                    <a:pt x="5341240" y="564307"/>
                  </a:lnTo>
                  <a:lnTo>
                    <a:pt x="5341240" y="365863"/>
                  </a:lnTo>
                  <a:lnTo>
                    <a:pt x="5647448" y="365863"/>
                  </a:lnTo>
                  <a:lnTo>
                    <a:pt x="5637985" y="351499"/>
                  </a:lnTo>
                  <a:lnTo>
                    <a:pt x="5626417" y="337253"/>
                  </a:lnTo>
                  <a:lnTo>
                    <a:pt x="5613221" y="323833"/>
                  </a:lnTo>
                  <a:lnTo>
                    <a:pt x="5625800" y="312894"/>
                  </a:lnTo>
                  <a:lnTo>
                    <a:pt x="5637031" y="300074"/>
                  </a:lnTo>
                  <a:lnTo>
                    <a:pt x="5646948" y="285378"/>
                  </a:lnTo>
                  <a:lnTo>
                    <a:pt x="5648801" y="281823"/>
                  </a:lnTo>
                  <a:lnTo>
                    <a:pt x="5341240" y="281823"/>
                  </a:lnTo>
                  <a:lnTo>
                    <a:pt x="5341240" y="84049"/>
                  </a:lnTo>
                  <a:lnTo>
                    <a:pt x="5647772" y="84049"/>
                  </a:lnTo>
                  <a:lnTo>
                    <a:pt x="5643286" y="75908"/>
                  </a:lnTo>
                  <a:lnTo>
                    <a:pt x="5621399" y="49862"/>
                  </a:lnTo>
                  <a:lnTo>
                    <a:pt x="5595197" y="28068"/>
                  </a:lnTo>
                  <a:lnTo>
                    <a:pt x="5566618" y="12483"/>
                  </a:lnTo>
                  <a:lnTo>
                    <a:pt x="5535663" y="3123"/>
                  </a:lnTo>
                  <a:lnTo>
                    <a:pt x="5502335" y="0"/>
                  </a:lnTo>
                  <a:close/>
                </a:path>
                <a:path w="5671820" h="648969">
                  <a:moveTo>
                    <a:pt x="5647448" y="365863"/>
                  </a:moveTo>
                  <a:lnTo>
                    <a:pt x="5502335" y="365863"/>
                  </a:lnTo>
                  <a:lnTo>
                    <a:pt x="5519124" y="367423"/>
                  </a:lnTo>
                  <a:lnTo>
                    <a:pt x="5534708" y="372093"/>
                  </a:lnTo>
                  <a:lnTo>
                    <a:pt x="5573239" y="403811"/>
                  </a:lnTo>
                  <a:lnTo>
                    <a:pt x="5587379" y="450405"/>
                  </a:lnTo>
                  <a:lnTo>
                    <a:pt x="5587379" y="480257"/>
                  </a:lnTo>
                  <a:lnTo>
                    <a:pt x="5573380" y="526644"/>
                  </a:lnTo>
                  <a:lnTo>
                    <a:pt x="5534993" y="558155"/>
                  </a:lnTo>
                  <a:lnTo>
                    <a:pt x="5502335" y="564307"/>
                  </a:lnTo>
                  <a:lnTo>
                    <a:pt x="5647738" y="564307"/>
                  </a:lnTo>
                  <a:lnTo>
                    <a:pt x="5658940" y="543751"/>
                  </a:lnTo>
                  <a:lnTo>
                    <a:pt x="5668304" y="512710"/>
                  </a:lnTo>
                  <a:lnTo>
                    <a:pt x="5671336" y="480257"/>
                  </a:lnTo>
                  <a:lnTo>
                    <a:pt x="5671429" y="450405"/>
                  </a:lnTo>
                  <a:lnTo>
                    <a:pt x="5670488" y="432956"/>
                  </a:lnTo>
                  <a:lnTo>
                    <a:pt x="5667654" y="415849"/>
                  </a:lnTo>
                  <a:lnTo>
                    <a:pt x="5662912" y="399055"/>
                  </a:lnTo>
                  <a:lnTo>
                    <a:pt x="5656246" y="382543"/>
                  </a:lnTo>
                  <a:lnTo>
                    <a:pt x="5647927" y="366590"/>
                  </a:lnTo>
                  <a:lnTo>
                    <a:pt x="5647448" y="365863"/>
                  </a:lnTo>
                  <a:close/>
                </a:path>
                <a:path w="5671820" h="648969">
                  <a:moveTo>
                    <a:pt x="5647772" y="84049"/>
                  </a:moveTo>
                  <a:lnTo>
                    <a:pt x="5502335" y="84049"/>
                  </a:lnTo>
                  <a:lnTo>
                    <a:pt x="5519124" y="85609"/>
                  </a:lnTo>
                  <a:lnTo>
                    <a:pt x="5534708" y="90279"/>
                  </a:lnTo>
                  <a:lnTo>
                    <a:pt x="5573239" y="121961"/>
                  </a:lnTo>
                  <a:lnTo>
                    <a:pt x="5587379" y="168089"/>
                  </a:lnTo>
                  <a:lnTo>
                    <a:pt x="5587379" y="197763"/>
                  </a:lnTo>
                  <a:lnTo>
                    <a:pt x="5573380" y="244225"/>
                  </a:lnTo>
                  <a:lnTo>
                    <a:pt x="5534993" y="275670"/>
                  </a:lnTo>
                  <a:lnTo>
                    <a:pt x="5502335" y="281823"/>
                  </a:lnTo>
                  <a:lnTo>
                    <a:pt x="5648801" y="281823"/>
                  </a:lnTo>
                  <a:lnTo>
                    <a:pt x="5667446" y="233416"/>
                  </a:lnTo>
                  <a:lnTo>
                    <a:pt x="5671429" y="168089"/>
                  </a:lnTo>
                  <a:lnTo>
                    <a:pt x="5668302" y="135004"/>
                  </a:lnTo>
                  <a:lnTo>
                    <a:pt x="5658920" y="104283"/>
                  </a:lnTo>
                  <a:lnTo>
                    <a:pt x="5647772" y="84049"/>
                  </a:lnTo>
                  <a:close/>
                </a:path>
                <a:path w="5671820" h="648969">
                  <a:moveTo>
                    <a:pt x="4845978" y="0"/>
                  </a:moveTo>
                  <a:lnTo>
                    <a:pt x="4808056" y="24596"/>
                  </a:lnTo>
                  <a:lnTo>
                    <a:pt x="4641031" y="592484"/>
                  </a:lnTo>
                  <a:lnTo>
                    <a:pt x="4640204" y="597322"/>
                  </a:lnTo>
                  <a:lnTo>
                    <a:pt x="4639858" y="599657"/>
                  </a:lnTo>
                  <a:lnTo>
                    <a:pt x="4639737" y="602494"/>
                  </a:lnTo>
                  <a:lnTo>
                    <a:pt x="4639701" y="608327"/>
                  </a:lnTo>
                  <a:lnTo>
                    <a:pt x="4640451" y="616084"/>
                  </a:lnTo>
                  <a:lnTo>
                    <a:pt x="4671962" y="647596"/>
                  </a:lnTo>
                  <a:lnTo>
                    <a:pt x="4679721" y="648346"/>
                  </a:lnTo>
                  <a:lnTo>
                    <a:pt x="4687477" y="647814"/>
                  </a:lnTo>
                  <a:lnTo>
                    <a:pt x="4719550" y="621599"/>
                  </a:lnTo>
                  <a:lnTo>
                    <a:pt x="4754588" y="507115"/>
                  </a:lnTo>
                  <a:lnTo>
                    <a:pt x="5024781" y="507115"/>
                  </a:lnTo>
                  <a:lnTo>
                    <a:pt x="5000317" y="423055"/>
                  </a:lnTo>
                  <a:lnTo>
                    <a:pt x="4777938" y="423055"/>
                  </a:lnTo>
                  <a:lnTo>
                    <a:pt x="4845978" y="191931"/>
                  </a:lnTo>
                  <a:lnTo>
                    <a:pt x="4933055" y="191931"/>
                  </a:lnTo>
                  <a:lnTo>
                    <a:pt x="4890835" y="46857"/>
                  </a:lnTo>
                  <a:lnTo>
                    <a:pt x="4873328" y="9842"/>
                  </a:lnTo>
                  <a:lnTo>
                    <a:pt x="4854072" y="623"/>
                  </a:lnTo>
                  <a:lnTo>
                    <a:pt x="4845978" y="0"/>
                  </a:lnTo>
                  <a:close/>
                </a:path>
                <a:path w="5671820" h="648969">
                  <a:moveTo>
                    <a:pt x="5024781" y="507115"/>
                  </a:moveTo>
                  <a:lnTo>
                    <a:pt x="4937692" y="507115"/>
                  </a:lnTo>
                  <a:lnTo>
                    <a:pt x="4969042" y="613656"/>
                  </a:lnTo>
                  <a:lnTo>
                    <a:pt x="4971631" y="621066"/>
                  </a:lnTo>
                  <a:lnTo>
                    <a:pt x="5003901" y="647753"/>
                  </a:lnTo>
                  <a:lnTo>
                    <a:pt x="5011062" y="648346"/>
                  </a:lnTo>
                  <a:lnTo>
                    <a:pt x="5019062" y="647596"/>
                  </a:lnTo>
                  <a:lnTo>
                    <a:pt x="5049064" y="623081"/>
                  </a:lnTo>
                  <a:lnTo>
                    <a:pt x="5052087" y="604997"/>
                  </a:lnTo>
                  <a:lnTo>
                    <a:pt x="5051919" y="602494"/>
                  </a:lnTo>
                  <a:lnTo>
                    <a:pt x="5050914" y="596494"/>
                  </a:lnTo>
                  <a:lnTo>
                    <a:pt x="5050087" y="593646"/>
                  </a:lnTo>
                  <a:lnTo>
                    <a:pt x="5049092" y="590652"/>
                  </a:lnTo>
                  <a:lnTo>
                    <a:pt x="5024781" y="507115"/>
                  </a:lnTo>
                  <a:close/>
                </a:path>
                <a:path w="5671820" h="648969">
                  <a:moveTo>
                    <a:pt x="4933055" y="191931"/>
                  </a:moveTo>
                  <a:lnTo>
                    <a:pt x="4845978" y="191931"/>
                  </a:lnTo>
                  <a:lnTo>
                    <a:pt x="4912845" y="423055"/>
                  </a:lnTo>
                  <a:lnTo>
                    <a:pt x="5000317" y="423055"/>
                  </a:lnTo>
                  <a:lnTo>
                    <a:pt x="4933055" y="191931"/>
                  </a:lnTo>
                  <a:close/>
                </a:path>
                <a:path w="5671820" h="648969">
                  <a:moveTo>
                    <a:pt x="4062211" y="0"/>
                  </a:moveTo>
                  <a:lnTo>
                    <a:pt x="4026663" y="19581"/>
                  </a:lnTo>
                  <a:lnTo>
                    <a:pt x="4020191" y="46857"/>
                  </a:lnTo>
                  <a:lnTo>
                    <a:pt x="4020191" y="648346"/>
                  </a:lnTo>
                  <a:lnTo>
                    <a:pt x="4387552" y="648346"/>
                  </a:lnTo>
                  <a:lnTo>
                    <a:pt x="4397341" y="647625"/>
                  </a:lnTo>
                  <a:lnTo>
                    <a:pt x="4431141" y="623189"/>
                  </a:lnTo>
                  <a:lnTo>
                    <a:pt x="4434409" y="606327"/>
                  </a:lnTo>
                  <a:lnTo>
                    <a:pt x="4433598" y="597483"/>
                  </a:lnTo>
                  <a:lnTo>
                    <a:pt x="4406547" y="567202"/>
                  </a:lnTo>
                  <a:lnTo>
                    <a:pt x="4104231" y="564307"/>
                  </a:lnTo>
                  <a:lnTo>
                    <a:pt x="4104231" y="46857"/>
                  </a:lnTo>
                  <a:lnTo>
                    <a:pt x="4085848" y="7390"/>
                  </a:lnTo>
                  <a:lnTo>
                    <a:pt x="4070837" y="816"/>
                  </a:lnTo>
                  <a:lnTo>
                    <a:pt x="4062211" y="0"/>
                  </a:lnTo>
                  <a:close/>
                </a:path>
                <a:path w="5671820" h="648969">
                  <a:moveTo>
                    <a:pt x="3379677" y="0"/>
                  </a:moveTo>
                  <a:lnTo>
                    <a:pt x="3092523" y="0"/>
                  </a:lnTo>
                  <a:lnTo>
                    <a:pt x="3092572" y="602149"/>
                  </a:lnTo>
                  <a:lnTo>
                    <a:pt x="3110509" y="640965"/>
                  </a:lnTo>
                  <a:lnTo>
                    <a:pt x="3134543" y="648346"/>
                  </a:lnTo>
                  <a:lnTo>
                    <a:pt x="3143399" y="647531"/>
                  </a:lnTo>
                  <a:lnTo>
                    <a:pt x="3173667" y="620477"/>
                  </a:lnTo>
                  <a:lnTo>
                    <a:pt x="3176562" y="296001"/>
                  </a:lnTo>
                  <a:lnTo>
                    <a:pt x="3379677" y="296001"/>
                  </a:lnTo>
                  <a:lnTo>
                    <a:pt x="3428556" y="286639"/>
                  </a:lnTo>
                  <a:lnTo>
                    <a:pt x="3469559" y="258641"/>
                  </a:lnTo>
                  <a:lnTo>
                    <a:pt x="3497468" y="217533"/>
                  </a:lnTo>
                  <a:lnTo>
                    <a:pt x="3499132" y="211941"/>
                  </a:lnTo>
                  <a:lnTo>
                    <a:pt x="3176562" y="211941"/>
                  </a:lnTo>
                  <a:lnTo>
                    <a:pt x="3176562" y="84049"/>
                  </a:lnTo>
                  <a:lnTo>
                    <a:pt x="3499205" y="84049"/>
                  </a:lnTo>
                  <a:lnTo>
                    <a:pt x="3497342" y="77934"/>
                  </a:lnTo>
                  <a:lnTo>
                    <a:pt x="3469056" y="37182"/>
                  </a:lnTo>
                  <a:lnTo>
                    <a:pt x="3427932" y="9277"/>
                  </a:lnTo>
                  <a:lnTo>
                    <a:pt x="3404686" y="2317"/>
                  </a:lnTo>
                  <a:lnTo>
                    <a:pt x="3379677" y="0"/>
                  </a:lnTo>
                  <a:close/>
                </a:path>
                <a:path w="5671820" h="648969">
                  <a:moveTo>
                    <a:pt x="3334819" y="296001"/>
                  </a:moveTo>
                  <a:lnTo>
                    <a:pt x="3236603" y="296001"/>
                  </a:lnTo>
                  <a:lnTo>
                    <a:pt x="3425539" y="623509"/>
                  </a:lnTo>
                  <a:lnTo>
                    <a:pt x="3429874" y="630839"/>
                  </a:lnTo>
                  <a:lnTo>
                    <a:pt x="3435371" y="636839"/>
                  </a:lnTo>
                  <a:lnTo>
                    <a:pt x="3449046" y="645184"/>
                  </a:lnTo>
                  <a:lnTo>
                    <a:pt x="3456554" y="647352"/>
                  </a:lnTo>
                  <a:lnTo>
                    <a:pt x="3464721" y="647352"/>
                  </a:lnTo>
                  <a:lnTo>
                    <a:pt x="3499920" y="628710"/>
                  </a:lnTo>
                  <a:lnTo>
                    <a:pt x="3506741" y="605332"/>
                  </a:lnTo>
                  <a:lnTo>
                    <a:pt x="3506741" y="602149"/>
                  </a:lnTo>
                  <a:lnTo>
                    <a:pt x="3506071" y="598494"/>
                  </a:lnTo>
                  <a:lnTo>
                    <a:pt x="3504741" y="594652"/>
                  </a:lnTo>
                  <a:lnTo>
                    <a:pt x="3503411" y="590652"/>
                  </a:lnTo>
                  <a:lnTo>
                    <a:pt x="3501411" y="586317"/>
                  </a:lnTo>
                  <a:lnTo>
                    <a:pt x="3498417" y="581312"/>
                  </a:lnTo>
                  <a:lnTo>
                    <a:pt x="3334819" y="296001"/>
                  </a:lnTo>
                  <a:close/>
                </a:path>
                <a:path w="5671820" h="648969">
                  <a:moveTo>
                    <a:pt x="3499205" y="84049"/>
                  </a:moveTo>
                  <a:lnTo>
                    <a:pt x="3379677" y="84049"/>
                  </a:lnTo>
                  <a:lnTo>
                    <a:pt x="3387780" y="84833"/>
                  </a:lnTo>
                  <a:lnTo>
                    <a:pt x="3395353" y="87196"/>
                  </a:lnTo>
                  <a:lnTo>
                    <a:pt x="3420914" y="117961"/>
                  </a:lnTo>
                  <a:lnTo>
                    <a:pt x="3421696" y="126069"/>
                  </a:lnTo>
                  <a:lnTo>
                    <a:pt x="3421696" y="168926"/>
                  </a:lnTo>
                  <a:lnTo>
                    <a:pt x="3402731" y="204559"/>
                  </a:lnTo>
                  <a:lnTo>
                    <a:pt x="3379677" y="211941"/>
                  </a:lnTo>
                  <a:lnTo>
                    <a:pt x="3499132" y="211941"/>
                  </a:lnTo>
                  <a:lnTo>
                    <a:pt x="3504425" y="194151"/>
                  </a:lnTo>
                  <a:lnTo>
                    <a:pt x="3506741" y="168926"/>
                  </a:lnTo>
                  <a:lnTo>
                    <a:pt x="3506741" y="126069"/>
                  </a:lnTo>
                  <a:lnTo>
                    <a:pt x="3504394" y="101087"/>
                  </a:lnTo>
                  <a:lnTo>
                    <a:pt x="3499205" y="84049"/>
                  </a:lnTo>
                  <a:close/>
                </a:path>
                <a:path w="5671820" h="648969">
                  <a:moveTo>
                    <a:pt x="2841379" y="0"/>
                  </a:moveTo>
                  <a:lnTo>
                    <a:pt x="2474018" y="0"/>
                  </a:lnTo>
                  <a:lnTo>
                    <a:pt x="2474018" y="648346"/>
                  </a:lnTo>
                  <a:lnTo>
                    <a:pt x="2841379" y="648346"/>
                  </a:lnTo>
                  <a:lnTo>
                    <a:pt x="2851170" y="647625"/>
                  </a:lnTo>
                  <a:lnTo>
                    <a:pt x="2884968" y="623189"/>
                  </a:lnTo>
                  <a:lnTo>
                    <a:pt x="2888236" y="606327"/>
                  </a:lnTo>
                  <a:lnTo>
                    <a:pt x="2887425" y="597483"/>
                  </a:lnTo>
                  <a:lnTo>
                    <a:pt x="2860376" y="567202"/>
                  </a:lnTo>
                  <a:lnTo>
                    <a:pt x="2558058" y="564307"/>
                  </a:lnTo>
                  <a:lnTo>
                    <a:pt x="2558058" y="365863"/>
                  </a:lnTo>
                  <a:lnTo>
                    <a:pt x="2677290" y="365863"/>
                  </a:lnTo>
                  <a:lnTo>
                    <a:pt x="2687048" y="365140"/>
                  </a:lnTo>
                  <a:lnTo>
                    <a:pt x="2720006" y="340702"/>
                  </a:lnTo>
                  <a:lnTo>
                    <a:pt x="2723152" y="323833"/>
                  </a:lnTo>
                  <a:lnTo>
                    <a:pt x="2722368" y="314989"/>
                  </a:lnTo>
                  <a:lnTo>
                    <a:pt x="2695822" y="284715"/>
                  </a:lnTo>
                  <a:lnTo>
                    <a:pt x="2677290" y="281823"/>
                  </a:lnTo>
                  <a:lnTo>
                    <a:pt x="2558058" y="281823"/>
                  </a:lnTo>
                  <a:lnTo>
                    <a:pt x="2558058" y="84049"/>
                  </a:lnTo>
                  <a:lnTo>
                    <a:pt x="2841379" y="84049"/>
                  </a:lnTo>
                  <a:lnTo>
                    <a:pt x="2851170" y="83299"/>
                  </a:lnTo>
                  <a:lnTo>
                    <a:pt x="2884968" y="58533"/>
                  </a:lnTo>
                  <a:lnTo>
                    <a:pt x="2888236" y="42019"/>
                  </a:lnTo>
                  <a:lnTo>
                    <a:pt x="2887425" y="33171"/>
                  </a:lnTo>
                  <a:lnTo>
                    <a:pt x="2860376" y="2900"/>
                  </a:lnTo>
                  <a:lnTo>
                    <a:pt x="2851388" y="722"/>
                  </a:lnTo>
                  <a:lnTo>
                    <a:pt x="2841379" y="0"/>
                  </a:lnTo>
                  <a:close/>
                </a:path>
                <a:path w="5671820" h="648969">
                  <a:moveTo>
                    <a:pt x="1897533" y="0"/>
                  </a:moveTo>
                  <a:lnTo>
                    <a:pt x="1861985" y="19581"/>
                  </a:lnTo>
                  <a:lnTo>
                    <a:pt x="1855514" y="46857"/>
                  </a:lnTo>
                  <a:lnTo>
                    <a:pt x="1855514" y="190109"/>
                  </a:lnTo>
                  <a:lnTo>
                    <a:pt x="2019603" y="612159"/>
                  </a:lnTo>
                  <a:lnTo>
                    <a:pt x="2042244" y="643633"/>
                  </a:lnTo>
                  <a:lnTo>
                    <a:pt x="2062617" y="648346"/>
                  </a:lnTo>
                  <a:lnTo>
                    <a:pt x="2069878" y="647877"/>
                  </a:lnTo>
                  <a:lnTo>
                    <a:pt x="2100647" y="621825"/>
                  </a:lnTo>
                  <a:lnTo>
                    <a:pt x="2149524" y="497429"/>
                  </a:lnTo>
                  <a:lnTo>
                    <a:pt x="2062617" y="497429"/>
                  </a:lnTo>
                  <a:lnTo>
                    <a:pt x="1939553" y="173921"/>
                  </a:lnTo>
                  <a:lnTo>
                    <a:pt x="1939553" y="46857"/>
                  </a:lnTo>
                  <a:lnTo>
                    <a:pt x="1938803" y="37067"/>
                  </a:lnTo>
                  <a:lnTo>
                    <a:pt x="1914042" y="3276"/>
                  </a:lnTo>
                  <a:lnTo>
                    <a:pt x="1906136" y="814"/>
                  </a:lnTo>
                  <a:lnTo>
                    <a:pt x="1897533" y="0"/>
                  </a:lnTo>
                  <a:close/>
                </a:path>
                <a:path w="5671820" h="648969">
                  <a:moveTo>
                    <a:pt x="2227712" y="0"/>
                  </a:moveTo>
                  <a:lnTo>
                    <a:pt x="2192233" y="20240"/>
                  </a:lnTo>
                  <a:lnTo>
                    <a:pt x="2185682" y="46857"/>
                  </a:lnTo>
                  <a:lnTo>
                    <a:pt x="2185682" y="173921"/>
                  </a:lnTo>
                  <a:lnTo>
                    <a:pt x="2062617" y="497429"/>
                  </a:lnTo>
                  <a:lnTo>
                    <a:pt x="2149524" y="497429"/>
                  </a:lnTo>
                  <a:lnTo>
                    <a:pt x="2269731" y="190109"/>
                  </a:lnTo>
                  <a:lnTo>
                    <a:pt x="2269731" y="46857"/>
                  </a:lnTo>
                  <a:lnTo>
                    <a:pt x="2269027" y="37067"/>
                  </a:lnTo>
                  <a:lnTo>
                    <a:pt x="2244576" y="3255"/>
                  </a:lnTo>
                  <a:lnTo>
                    <a:pt x="2236560" y="814"/>
                  </a:lnTo>
                  <a:lnTo>
                    <a:pt x="2227712" y="0"/>
                  </a:lnTo>
                  <a:close/>
                </a:path>
                <a:path w="5671820" h="648969">
                  <a:moveTo>
                    <a:pt x="1604369" y="0"/>
                  </a:moveTo>
                  <a:lnTo>
                    <a:pt x="1237009" y="0"/>
                  </a:lnTo>
                  <a:lnTo>
                    <a:pt x="1237009" y="648346"/>
                  </a:lnTo>
                  <a:lnTo>
                    <a:pt x="1604369" y="648346"/>
                  </a:lnTo>
                  <a:lnTo>
                    <a:pt x="1614161" y="647625"/>
                  </a:lnTo>
                  <a:lnTo>
                    <a:pt x="1647964" y="623189"/>
                  </a:lnTo>
                  <a:lnTo>
                    <a:pt x="1651237" y="606327"/>
                  </a:lnTo>
                  <a:lnTo>
                    <a:pt x="1650424" y="597483"/>
                  </a:lnTo>
                  <a:lnTo>
                    <a:pt x="1623361" y="567202"/>
                  </a:lnTo>
                  <a:lnTo>
                    <a:pt x="1321048" y="564307"/>
                  </a:lnTo>
                  <a:lnTo>
                    <a:pt x="1321048" y="365863"/>
                  </a:lnTo>
                  <a:lnTo>
                    <a:pt x="1440280" y="365863"/>
                  </a:lnTo>
                  <a:lnTo>
                    <a:pt x="1450039" y="365140"/>
                  </a:lnTo>
                  <a:lnTo>
                    <a:pt x="1482996" y="340702"/>
                  </a:lnTo>
                  <a:lnTo>
                    <a:pt x="1486143" y="323833"/>
                  </a:lnTo>
                  <a:lnTo>
                    <a:pt x="1485359" y="314989"/>
                  </a:lnTo>
                  <a:lnTo>
                    <a:pt x="1458812" y="284715"/>
                  </a:lnTo>
                  <a:lnTo>
                    <a:pt x="1440280" y="281823"/>
                  </a:lnTo>
                  <a:lnTo>
                    <a:pt x="1321048" y="281823"/>
                  </a:lnTo>
                  <a:lnTo>
                    <a:pt x="1321048" y="84049"/>
                  </a:lnTo>
                  <a:lnTo>
                    <a:pt x="1604369" y="84049"/>
                  </a:lnTo>
                  <a:lnTo>
                    <a:pt x="1614161" y="83299"/>
                  </a:lnTo>
                  <a:lnTo>
                    <a:pt x="1647964" y="58533"/>
                  </a:lnTo>
                  <a:lnTo>
                    <a:pt x="1651237" y="42019"/>
                  </a:lnTo>
                  <a:lnTo>
                    <a:pt x="1650424" y="33171"/>
                  </a:lnTo>
                  <a:lnTo>
                    <a:pt x="1623361" y="2900"/>
                  </a:lnTo>
                  <a:lnTo>
                    <a:pt x="1614374" y="722"/>
                  </a:lnTo>
                  <a:lnTo>
                    <a:pt x="1604369" y="0"/>
                  </a:lnTo>
                  <a:close/>
                </a:path>
                <a:path w="5671820" h="648969">
                  <a:moveTo>
                    <a:pt x="660524" y="0"/>
                  </a:moveTo>
                  <a:lnTo>
                    <a:pt x="624976" y="19581"/>
                  </a:lnTo>
                  <a:lnTo>
                    <a:pt x="618504" y="46857"/>
                  </a:lnTo>
                  <a:lnTo>
                    <a:pt x="618504" y="648346"/>
                  </a:lnTo>
                  <a:lnTo>
                    <a:pt x="985865" y="648346"/>
                  </a:lnTo>
                  <a:lnTo>
                    <a:pt x="995654" y="647625"/>
                  </a:lnTo>
                  <a:lnTo>
                    <a:pt x="1029454" y="623189"/>
                  </a:lnTo>
                  <a:lnTo>
                    <a:pt x="1032722" y="606327"/>
                  </a:lnTo>
                  <a:lnTo>
                    <a:pt x="1031911" y="597483"/>
                  </a:lnTo>
                  <a:lnTo>
                    <a:pt x="1004860" y="567202"/>
                  </a:lnTo>
                  <a:lnTo>
                    <a:pt x="702544" y="564307"/>
                  </a:lnTo>
                  <a:lnTo>
                    <a:pt x="702544" y="46857"/>
                  </a:lnTo>
                  <a:lnTo>
                    <a:pt x="684163" y="7390"/>
                  </a:lnTo>
                  <a:lnTo>
                    <a:pt x="669155" y="816"/>
                  </a:lnTo>
                  <a:lnTo>
                    <a:pt x="660524" y="0"/>
                  </a:lnTo>
                  <a:close/>
                </a:path>
                <a:path w="5671820" h="648969">
                  <a:moveTo>
                    <a:pt x="367360" y="0"/>
                  </a:moveTo>
                  <a:lnTo>
                    <a:pt x="218778" y="0"/>
                  </a:lnTo>
                  <a:lnTo>
                    <a:pt x="199706" y="1216"/>
                  </a:lnTo>
                  <a:lnTo>
                    <a:pt x="150414" y="19350"/>
                  </a:lnTo>
                  <a:lnTo>
                    <a:pt x="112537" y="60258"/>
                  </a:lnTo>
                  <a:lnTo>
                    <a:pt x="15182" y="252128"/>
                  </a:lnTo>
                  <a:lnTo>
                    <a:pt x="2036" y="294766"/>
                  </a:lnTo>
                  <a:lnTo>
                    <a:pt x="0" y="325340"/>
                  </a:lnTo>
                  <a:lnTo>
                    <a:pt x="220" y="335436"/>
                  </a:lnTo>
                  <a:lnTo>
                    <a:pt x="8422" y="380494"/>
                  </a:lnTo>
                  <a:lnTo>
                    <a:pt x="102216" y="569134"/>
                  </a:lnTo>
                  <a:lnTo>
                    <a:pt x="124731" y="604743"/>
                  </a:lnTo>
                  <a:lnTo>
                    <a:pt x="166162" y="637656"/>
                  </a:lnTo>
                  <a:lnTo>
                    <a:pt x="218778" y="648346"/>
                  </a:lnTo>
                  <a:lnTo>
                    <a:pt x="367360" y="648346"/>
                  </a:lnTo>
                  <a:lnTo>
                    <a:pt x="406836" y="630365"/>
                  </a:lnTo>
                  <a:lnTo>
                    <a:pt x="414217" y="606327"/>
                  </a:lnTo>
                  <a:lnTo>
                    <a:pt x="413406" y="597483"/>
                  </a:lnTo>
                  <a:lnTo>
                    <a:pt x="386356" y="567202"/>
                  </a:lnTo>
                  <a:lnTo>
                    <a:pt x="210778" y="564307"/>
                  </a:lnTo>
                  <a:lnTo>
                    <a:pt x="203103" y="561804"/>
                  </a:lnTo>
                  <a:lnTo>
                    <a:pt x="92876" y="364020"/>
                  </a:lnTo>
                  <a:lnTo>
                    <a:pt x="87011" y="345187"/>
                  </a:lnTo>
                  <a:lnTo>
                    <a:pt x="85714" y="338848"/>
                  </a:lnTo>
                  <a:lnTo>
                    <a:pt x="85034" y="331675"/>
                  </a:lnTo>
                  <a:lnTo>
                    <a:pt x="85034" y="316503"/>
                  </a:lnTo>
                  <a:lnTo>
                    <a:pt x="85714" y="309498"/>
                  </a:lnTo>
                  <a:lnTo>
                    <a:pt x="87044" y="302996"/>
                  </a:lnTo>
                  <a:lnTo>
                    <a:pt x="88374" y="296326"/>
                  </a:lnTo>
                  <a:lnTo>
                    <a:pt x="178769" y="109891"/>
                  </a:lnTo>
                  <a:lnTo>
                    <a:pt x="210778" y="84049"/>
                  </a:lnTo>
                  <a:lnTo>
                    <a:pt x="367360" y="84049"/>
                  </a:lnTo>
                  <a:lnTo>
                    <a:pt x="377150" y="83299"/>
                  </a:lnTo>
                  <a:lnTo>
                    <a:pt x="410949" y="58533"/>
                  </a:lnTo>
                  <a:lnTo>
                    <a:pt x="414217" y="42019"/>
                  </a:lnTo>
                  <a:lnTo>
                    <a:pt x="413406" y="33171"/>
                  </a:lnTo>
                  <a:lnTo>
                    <a:pt x="386356" y="2900"/>
                  </a:lnTo>
                  <a:lnTo>
                    <a:pt x="377369" y="722"/>
                  </a:lnTo>
                  <a:lnTo>
                    <a:pt x="367360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26" name="object 20"/>
          <p:cNvSpPr txBox="1"/>
          <p:nvPr/>
        </p:nvSpPr>
        <p:spPr>
          <a:xfrm>
            <a:off x="754673" y="4530774"/>
            <a:ext cx="5588827" cy="33093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0">
              <a:lnSpc>
                <a:spcPct val="101800"/>
              </a:lnSpc>
              <a:spcBef>
                <a:spcPts val="57"/>
              </a:spcBef>
            </a:pPr>
            <a:r>
              <a:rPr sz="1031" spc="7" dirty="0">
                <a:solidFill>
                  <a:srgbClr val="57585B"/>
                </a:solidFill>
                <a:latin typeface="Open Sans"/>
                <a:cs typeface="Open Sans"/>
              </a:rPr>
              <a:t>Общество </a:t>
            </a:r>
            <a:r>
              <a:rPr sz="1031" spc="3" dirty="0">
                <a:solidFill>
                  <a:srgbClr val="57585B"/>
                </a:solidFill>
                <a:latin typeface="Open Sans"/>
                <a:cs typeface="Open Sans"/>
              </a:rPr>
              <a:t>с ограниченной ответственностью Производственная </a:t>
            </a:r>
            <a:r>
              <a:rPr sz="1031" spc="7" dirty="0">
                <a:solidFill>
                  <a:srgbClr val="57585B"/>
                </a:solidFill>
                <a:latin typeface="Open Sans"/>
                <a:cs typeface="Open Sans"/>
              </a:rPr>
              <a:t>Консалтинговая  Компания </a:t>
            </a:r>
            <a:r>
              <a:rPr sz="1031" spc="3" dirty="0">
                <a:solidFill>
                  <a:srgbClr val="57585B"/>
                </a:solidFill>
                <a:latin typeface="Open Sans"/>
                <a:cs typeface="Open Sans"/>
              </a:rPr>
              <a:t>«КЛЕВЕР» производит </a:t>
            </a:r>
            <a:r>
              <a:rPr sz="1031" spc="7" dirty="0">
                <a:solidFill>
                  <a:srgbClr val="57585B"/>
                </a:solidFill>
                <a:latin typeface="Open Sans"/>
                <a:cs typeface="Open Sans"/>
              </a:rPr>
              <a:t>испытательное </a:t>
            </a:r>
            <a:r>
              <a:rPr sz="1031" spc="3" dirty="0">
                <a:solidFill>
                  <a:srgbClr val="57585B"/>
                </a:solidFill>
                <a:latin typeface="Open Sans"/>
                <a:cs typeface="Open Sans"/>
              </a:rPr>
              <a:t>оборудование </a:t>
            </a:r>
            <a:r>
              <a:rPr sz="1031" spc="7" dirty="0" err="1">
                <a:solidFill>
                  <a:srgbClr val="57585B"/>
                </a:solidFill>
                <a:latin typeface="Open Sans"/>
                <a:cs typeface="Open Sans"/>
              </a:rPr>
              <a:t>под</a:t>
            </a:r>
            <a:r>
              <a:rPr sz="1031" spc="7" dirty="0">
                <a:solidFill>
                  <a:srgbClr val="57585B"/>
                </a:solidFill>
                <a:latin typeface="Open Sans"/>
                <a:cs typeface="Open Sans"/>
              </a:rPr>
              <a:t> </a:t>
            </a:r>
            <a:r>
              <a:rPr lang="ru-RU" sz="1031" spc="7" dirty="0" smtClean="0">
                <a:solidFill>
                  <a:srgbClr val="57585B"/>
                </a:solidFill>
                <a:latin typeface="Open Sans"/>
                <a:cs typeface="Open Sans"/>
              </a:rPr>
              <a:t> </a:t>
            </a:r>
            <a:r>
              <a:rPr sz="1031" spc="7" dirty="0" err="1" smtClean="0">
                <a:solidFill>
                  <a:srgbClr val="57585B"/>
                </a:solidFill>
                <a:latin typeface="Open Sans"/>
                <a:cs typeface="Open Sans"/>
              </a:rPr>
              <a:t>торговой</a:t>
            </a:r>
            <a:r>
              <a:rPr sz="1031" spc="7" dirty="0" smtClean="0">
                <a:solidFill>
                  <a:srgbClr val="57585B"/>
                </a:solidFill>
                <a:latin typeface="Open Sans"/>
                <a:cs typeface="Open Sans"/>
              </a:rPr>
              <a:t> </a:t>
            </a:r>
            <a:r>
              <a:rPr lang="ru-RU" sz="1031" spc="7" dirty="0" smtClean="0">
                <a:solidFill>
                  <a:srgbClr val="57585B"/>
                </a:solidFill>
                <a:latin typeface="Open Sans"/>
                <a:cs typeface="Open Sans"/>
              </a:rPr>
              <a:t> </a:t>
            </a:r>
            <a:r>
              <a:rPr sz="1031" spc="7" dirty="0" err="1" smtClean="0">
                <a:solidFill>
                  <a:srgbClr val="57585B"/>
                </a:solidFill>
                <a:latin typeface="Open Sans"/>
                <a:cs typeface="Open Sans"/>
              </a:rPr>
              <a:t>маркой</a:t>
            </a:r>
            <a:endParaRPr sz="1031" dirty="0">
              <a:latin typeface="Open Sans"/>
              <a:cs typeface="Open Sans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754674" y="5905249"/>
            <a:ext cx="3979257" cy="37306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0">
              <a:lnSpc>
                <a:spcPct val="121300"/>
              </a:lnSpc>
              <a:spcBef>
                <a:spcPts val="55"/>
              </a:spcBef>
            </a:pPr>
            <a:r>
              <a:rPr sz="1031" spc="3" dirty="0" err="1" smtClean="0">
                <a:solidFill>
                  <a:srgbClr val="57585B"/>
                </a:solidFill>
                <a:latin typeface="Open Sans"/>
                <a:cs typeface="Open Sans"/>
              </a:rPr>
              <a:t>Производство</a:t>
            </a:r>
            <a:r>
              <a:rPr sz="1031" spc="3" dirty="0">
                <a:solidFill>
                  <a:srgbClr val="57585B"/>
                </a:solidFill>
                <a:latin typeface="Open Sans"/>
                <a:cs typeface="Open Sans"/>
              </a:rPr>
              <a:t>: Россия, </a:t>
            </a:r>
            <a:r>
              <a:rPr sz="1031" spc="9" dirty="0">
                <a:solidFill>
                  <a:srgbClr val="57585B"/>
                </a:solidFill>
                <a:latin typeface="Open Sans"/>
                <a:cs typeface="Open Sans"/>
              </a:rPr>
              <a:t>МО, </a:t>
            </a:r>
            <a:r>
              <a:rPr sz="1031" dirty="0">
                <a:solidFill>
                  <a:srgbClr val="57585B"/>
                </a:solidFill>
                <a:latin typeface="Open Sans"/>
                <a:cs typeface="Open Sans"/>
              </a:rPr>
              <a:t>г. </a:t>
            </a:r>
            <a:r>
              <a:rPr lang="ru-RU" sz="1031" spc="3" dirty="0" smtClean="0">
                <a:solidFill>
                  <a:srgbClr val="57585B"/>
                </a:solidFill>
                <a:latin typeface="Open Sans"/>
                <a:cs typeface="Open Sans"/>
              </a:rPr>
              <a:t>Фрязино</a:t>
            </a:r>
            <a:r>
              <a:rPr sz="1031" spc="3" dirty="0" smtClean="0">
                <a:solidFill>
                  <a:srgbClr val="57585B"/>
                </a:solidFill>
                <a:latin typeface="Open Sans"/>
                <a:cs typeface="Open Sans"/>
              </a:rPr>
              <a:t>, </a:t>
            </a:r>
            <a:r>
              <a:rPr lang="ru-RU" sz="1031" spc="3" dirty="0" smtClean="0">
                <a:solidFill>
                  <a:srgbClr val="57585B"/>
                </a:solidFill>
                <a:latin typeface="Open Sans"/>
                <a:cs typeface="Open Sans"/>
              </a:rPr>
              <a:t>Окружной </a:t>
            </a:r>
            <a:r>
              <a:rPr lang="ru-RU" sz="1031" spc="3" dirty="0" err="1" smtClean="0">
                <a:solidFill>
                  <a:srgbClr val="57585B"/>
                </a:solidFill>
                <a:latin typeface="Open Sans"/>
                <a:cs typeface="Open Sans"/>
              </a:rPr>
              <a:t>пр</a:t>
            </a:r>
            <a:r>
              <a:rPr sz="1031" spc="7" dirty="0" smtClean="0">
                <a:solidFill>
                  <a:srgbClr val="57585B"/>
                </a:solidFill>
                <a:latin typeface="Open Sans"/>
                <a:cs typeface="Open Sans"/>
              </a:rPr>
              <a:t>, д.</a:t>
            </a:r>
            <a:r>
              <a:rPr lang="ru-RU" sz="1031" spc="7" dirty="0" smtClean="0">
                <a:solidFill>
                  <a:srgbClr val="57585B"/>
                </a:solidFill>
                <a:latin typeface="Open Sans"/>
                <a:cs typeface="Open Sans"/>
              </a:rPr>
              <a:t>13 Б</a:t>
            </a:r>
            <a:r>
              <a:rPr sz="1031" spc="7" dirty="0" smtClean="0">
                <a:solidFill>
                  <a:srgbClr val="57585B"/>
                </a:solidFill>
                <a:latin typeface="Open Sans"/>
                <a:cs typeface="Open Sans"/>
              </a:rPr>
              <a:t>  </a:t>
            </a:r>
            <a:r>
              <a:rPr sz="1031" spc="7" dirty="0">
                <a:solidFill>
                  <a:srgbClr val="57585B"/>
                </a:solidFill>
                <a:latin typeface="Open Sans"/>
                <a:cs typeface="Open Sans"/>
              </a:rPr>
              <a:t>ИНН: 5038127206 КПП: 503801001 ОГРН:</a:t>
            </a:r>
            <a:r>
              <a:rPr sz="1031" spc="-7" dirty="0">
                <a:solidFill>
                  <a:srgbClr val="57585B"/>
                </a:solidFill>
                <a:latin typeface="Open Sans"/>
                <a:cs typeface="Open Sans"/>
              </a:rPr>
              <a:t> </a:t>
            </a:r>
            <a:r>
              <a:rPr sz="1031" spc="7" dirty="0">
                <a:solidFill>
                  <a:srgbClr val="57585B"/>
                </a:solidFill>
                <a:latin typeface="Open Sans"/>
                <a:cs typeface="Open Sans"/>
              </a:rPr>
              <a:t>1175050004140</a:t>
            </a:r>
            <a:endParaRPr sz="1031" dirty="0">
              <a:latin typeface="Open Sans"/>
              <a:cs typeface="Open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6025" y="1750323"/>
            <a:ext cx="4389736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39" b="1" spc="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ВРЕМЯ	ПЕРВЫХ!</a:t>
            </a:r>
            <a:endParaRPr lang="ru-RU" sz="3639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59641" y="4889942"/>
            <a:ext cx="1371798" cy="196892"/>
            <a:chOff x="1293877" y="10292936"/>
            <a:chExt cx="2582948" cy="596677"/>
          </a:xfrm>
        </p:grpSpPr>
        <p:sp>
          <p:nvSpPr>
            <p:cNvPr id="31" name="object 5"/>
            <p:cNvSpPr/>
            <p:nvPr/>
          </p:nvSpPr>
          <p:spPr>
            <a:xfrm rot="21393528">
              <a:off x="1293877" y="10358119"/>
              <a:ext cx="618491" cy="531494"/>
            </a:xfrm>
            <a:custGeom>
              <a:avLst/>
              <a:gdLst/>
              <a:ahLst/>
              <a:cxnLst/>
              <a:rect l="l" t="t" r="r" b="b"/>
              <a:pathLst>
                <a:path w="618489" h="531495">
                  <a:moveTo>
                    <a:pt x="176862" y="0"/>
                  </a:moveTo>
                  <a:lnTo>
                    <a:pt x="129742" y="6774"/>
                  </a:lnTo>
                  <a:lnTo>
                    <a:pt x="26928" y="51694"/>
                  </a:lnTo>
                  <a:lnTo>
                    <a:pt x="0" y="87022"/>
                  </a:lnTo>
                  <a:lnTo>
                    <a:pt x="5383" y="109729"/>
                  </a:lnTo>
                  <a:lnTo>
                    <a:pt x="175667" y="271300"/>
                  </a:lnTo>
                  <a:lnTo>
                    <a:pt x="224342" y="302009"/>
                  </a:lnTo>
                  <a:lnTo>
                    <a:pt x="273496" y="308231"/>
                  </a:lnTo>
                  <a:lnTo>
                    <a:pt x="273447" y="324911"/>
                  </a:lnTo>
                  <a:lnTo>
                    <a:pt x="294449" y="375119"/>
                  </a:lnTo>
                  <a:lnTo>
                    <a:pt x="467648" y="526339"/>
                  </a:lnTo>
                  <a:lnTo>
                    <a:pt x="507987" y="531385"/>
                  </a:lnTo>
                  <a:lnTo>
                    <a:pt x="543152" y="515366"/>
                  </a:lnTo>
                  <a:lnTo>
                    <a:pt x="571585" y="488683"/>
                  </a:lnTo>
                  <a:lnTo>
                    <a:pt x="591728" y="461734"/>
                  </a:lnTo>
                  <a:lnTo>
                    <a:pt x="609884" y="434007"/>
                  </a:lnTo>
                  <a:lnTo>
                    <a:pt x="616217" y="417573"/>
                  </a:lnTo>
                  <a:lnTo>
                    <a:pt x="463411" y="417573"/>
                  </a:lnTo>
                  <a:lnTo>
                    <a:pt x="450093" y="415806"/>
                  </a:lnTo>
                  <a:lnTo>
                    <a:pt x="439188" y="409547"/>
                  </a:lnTo>
                  <a:lnTo>
                    <a:pt x="376802" y="351654"/>
                  </a:lnTo>
                  <a:lnTo>
                    <a:pt x="369701" y="341153"/>
                  </a:lnTo>
                  <a:lnTo>
                    <a:pt x="367071" y="328162"/>
                  </a:lnTo>
                  <a:lnTo>
                    <a:pt x="369335" y="314842"/>
                  </a:lnTo>
                  <a:lnTo>
                    <a:pt x="376917" y="303352"/>
                  </a:lnTo>
                  <a:lnTo>
                    <a:pt x="389578" y="291329"/>
                  </a:lnTo>
                  <a:lnTo>
                    <a:pt x="341971" y="291329"/>
                  </a:lnTo>
                  <a:lnTo>
                    <a:pt x="337710" y="290145"/>
                  </a:lnTo>
                  <a:lnTo>
                    <a:pt x="336248" y="286374"/>
                  </a:lnTo>
                  <a:lnTo>
                    <a:pt x="338918" y="281405"/>
                  </a:lnTo>
                  <a:lnTo>
                    <a:pt x="367543" y="256134"/>
                  </a:lnTo>
                  <a:lnTo>
                    <a:pt x="299328" y="256134"/>
                  </a:lnTo>
                  <a:lnTo>
                    <a:pt x="295120" y="254777"/>
                  </a:lnTo>
                  <a:lnTo>
                    <a:pt x="293812" y="250946"/>
                  </a:lnTo>
                  <a:lnTo>
                    <a:pt x="296679" y="246086"/>
                  </a:lnTo>
                  <a:lnTo>
                    <a:pt x="316482" y="229996"/>
                  </a:lnTo>
                  <a:lnTo>
                    <a:pt x="258524" y="229996"/>
                  </a:lnTo>
                  <a:lnTo>
                    <a:pt x="161688" y="157503"/>
                  </a:lnTo>
                  <a:lnTo>
                    <a:pt x="154542" y="139342"/>
                  </a:lnTo>
                  <a:lnTo>
                    <a:pt x="157521" y="129562"/>
                  </a:lnTo>
                  <a:lnTo>
                    <a:pt x="165175" y="121566"/>
                  </a:lnTo>
                  <a:lnTo>
                    <a:pt x="216399" y="88290"/>
                  </a:lnTo>
                  <a:lnTo>
                    <a:pt x="230032" y="82490"/>
                  </a:lnTo>
                  <a:lnTo>
                    <a:pt x="245321" y="80699"/>
                  </a:lnTo>
                  <a:lnTo>
                    <a:pt x="288711" y="80699"/>
                  </a:lnTo>
                  <a:lnTo>
                    <a:pt x="218587" y="17758"/>
                  </a:lnTo>
                  <a:lnTo>
                    <a:pt x="199479" y="5847"/>
                  </a:lnTo>
                  <a:lnTo>
                    <a:pt x="176862" y="0"/>
                  </a:lnTo>
                  <a:close/>
                </a:path>
                <a:path w="618489" h="531495">
                  <a:moveTo>
                    <a:pt x="469486" y="242955"/>
                  </a:moveTo>
                  <a:lnTo>
                    <a:pt x="440518" y="242955"/>
                  </a:lnTo>
                  <a:lnTo>
                    <a:pt x="521353" y="316911"/>
                  </a:lnTo>
                  <a:lnTo>
                    <a:pt x="528336" y="326186"/>
                  </a:lnTo>
                  <a:lnTo>
                    <a:pt x="532110" y="337441"/>
                  </a:lnTo>
                  <a:lnTo>
                    <a:pt x="532050" y="348862"/>
                  </a:lnTo>
                  <a:lnTo>
                    <a:pt x="527531" y="358638"/>
                  </a:lnTo>
                  <a:lnTo>
                    <a:pt x="488506" y="405464"/>
                  </a:lnTo>
                  <a:lnTo>
                    <a:pt x="476946" y="414306"/>
                  </a:lnTo>
                  <a:lnTo>
                    <a:pt x="463411" y="417573"/>
                  </a:lnTo>
                  <a:lnTo>
                    <a:pt x="616217" y="417573"/>
                  </a:lnTo>
                  <a:lnTo>
                    <a:pt x="618035" y="412857"/>
                  </a:lnTo>
                  <a:lnTo>
                    <a:pt x="616444" y="391108"/>
                  </a:lnTo>
                  <a:lnTo>
                    <a:pt x="606332" y="369846"/>
                  </a:lnTo>
                  <a:lnTo>
                    <a:pt x="588921" y="350156"/>
                  </a:lnTo>
                  <a:lnTo>
                    <a:pt x="469486" y="242955"/>
                  </a:lnTo>
                  <a:close/>
                </a:path>
                <a:path w="618489" h="531495">
                  <a:moveTo>
                    <a:pt x="438606" y="215239"/>
                  </a:moveTo>
                  <a:lnTo>
                    <a:pt x="414696" y="215239"/>
                  </a:lnTo>
                  <a:lnTo>
                    <a:pt x="420644" y="222024"/>
                  </a:lnTo>
                  <a:lnTo>
                    <a:pt x="414654" y="227856"/>
                  </a:lnTo>
                  <a:lnTo>
                    <a:pt x="347693" y="288535"/>
                  </a:lnTo>
                  <a:lnTo>
                    <a:pt x="341971" y="291329"/>
                  </a:lnTo>
                  <a:lnTo>
                    <a:pt x="389578" y="291329"/>
                  </a:lnTo>
                  <a:lnTo>
                    <a:pt x="440518" y="242955"/>
                  </a:lnTo>
                  <a:lnTo>
                    <a:pt x="469486" y="242955"/>
                  </a:lnTo>
                  <a:lnTo>
                    <a:pt x="438606" y="215239"/>
                  </a:lnTo>
                  <a:close/>
                </a:path>
                <a:path w="618489" h="531495">
                  <a:moveTo>
                    <a:pt x="402768" y="183072"/>
                  </a:moveTo>
                  <a:lnTo>
                    <a:pt x="375106" y="183072"/>
                  </a:lnTo>
                  <a:lnTo>
                    <a:pt x="380771" y="190098"/>
                  </a:lnTo>
                  <a:lnTo>
                    <a:pt x="374540" y="195679"/>
                  </a:lnTo>
                  <a:lnTo>
                    <a:pt x="305160" y="253573"/>
                  </a:lnTo>
                  <a:lnTo>
                    <a:pt x="299328" y="256134"/>
                  </a:lnTo>
                  <a:lnTo>
                    <a:pt x="367543" y="256134"/>
                  </a:lnTo>
                  <a:lnTo>
                    <a:pt x="408340" y="220118"/>
                  </a:lnTo>
                  <a:lnTo>
                    <a:pt x="414696" y="215239"/>
                  </a:lnTo>
                  <a:lnTo>
                    <a:pt x="438606" y="215239"/>
                  </a:lnTo>
                  <a:lnTo>
                    <a:pt x="402768" y="183072"/>
                  </a:lnTo>
                  <a:close/>
                </a:path>
                <a:path w="618489" h="531495">
                  <a:moveTo>
                    <a:pt x="288711" y="80699"/>
                  </a:moveTo>
                  <a:lnTo>
                    <a:pt x="245321" y="80699"/>
                  </a:lnTo>
                  <a:lnTo>
                    <a:pt x="259920" y="82913"/>
                  </a:lnTo>
                  <a:lnTo>
                    <a:pt x="271486" y="89128"/>
                  </a:lnTo>
                  <a:lnTo>
                    <a:pt x="359326" y="166989"/>
                  </a:lnTo>
                  <a:lnTo>
                    <a:pt x="284208" y="222872"/>
                  </a:lnTo>
                  <a:lnTo>
                    <a:pt x="272671" y="228287"/>
                  </a:lnTo>
                  <a:lnTo>
                    <a:pt x="258524" y="229996"/>
                  </a:lnTo>
                  <a:lnTo>
                    <a:pt x="316482" y="229996"/>
                  </a:lnTo>
                  <a:lnTo>
                    <a:pt x="368551" y="187690"/>
                  </a:lnTo>
                  <a:lnTo>
                    <a:pt x="375106" y="183072"/>
                  </a:lnTo>
                  <a:lnTo>
                    <a:pt x="402768" y="183072"/>
                  </a:lnTo>
                  <a:lnTo>
                    <a:pt x="288711" y="80699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35" name="object 9"/>
            <p:cNvSpPr/>
            <p:nvPr/>
          </p:nvSpPr>
          <p:spPr>
            <a:xfrm rot="21296482">
              <a:off x="1518493" y="10292936"/>
              <a:ext cx="491821" cy="454071"/>
            </a:xfrm>
            <a:custGeom>
              <a:avLst/>
              <a:gdLst/>
              <a:ahLst/>
              <a:cxnLst/>
              <a:rect l="l" t="t" r="r" b="b"/>
              <a:pathLst>
                <a:path w="476250" h="436245">
                  <a:moveTo>
                    <a:pt x="109708" y="0"/>
                  </a:moveTo>
                  <a:lnTo>
                    <a:pt x="14723" y="37607"/>
                  </a:lnTo>
                  <a:lnTo>
                    <a:pt x="0" y="59380"/>
                  </a:lnTo>
                  <a:lnTo>
                    <a:pt x="2208" y="72191"/>
                  </a:lnTo>
                  <a:lnTo>
                    <a:pt x="9739" y="83093"/>
                  </a:lnTo>
                  <a:lnTo>
                    <a:pt x="383853" y="427742"/>
                  </a:lnTo>
                  <a:lnTo>
                    <a:pt x="398890" y="436174"/>
                  </a:lnTo>
                  <a:lnTo>
                    <a:pt x="414643" y="436214"/>
                  </a:lnTo>
                  <a:lnTo>
                    <a:pt x="429382" y="428968"/>
                  </a:lnTo>
                  <a:lnTo>
                    <a:pt x="441380" y="415543"/>
                  </a:lnTo>
                  <a:lnTo>
                    <a:pt x="466887" y="374581"/>
                  </a:lnTo>
                  <a:lnTo>
                    <a:pt x="471565" y="362926"/>
                  </a:lnTo>
                  <a:lnTo>
                    <a:pt x="344130" y="362926"/>
                  </a:lnTo>
                  <a:lnTo>
                    <a:pt x="335256" y="361380"/>
                  </a:lnTo>
                  <a:lnTo>
                    <a:pt x="326431" y="355618"/>
                  </a:lnTo>
                  <a:lnTo>
                    <a:pt x="253574" y="287987"/>
                  </a:lnTo>
                  <a:lnTo>
                    <a:pt x="275454" y="264680"/>
                  </a:lnTo>
                  <a:lnTo>
                    <a:pt x="226559" y="264680"/>
                  </a:lnTo>
                  <a:lnTo>
                    <a:pt x="222696" y="263302"/>
                  </a:lnTo>
                  <a:lnTo>
                    <a:pt x="221219" y="259732"/>
                  </a:lnTo>
                  <a:lnTo>
                    <a:pt x="223355" y="255548"/>
                  </a:lnTo>
                  <a:lnTo>
                    <a:pt x="248285" y="233147"/>
                  </a:lnTo>
                  <a:lnTo>
                    <a:pt x="198233" y="233147"/>
                  </a:lnTo>
                  <a:lnTo>
                    <a:pt x="194391" y="231702"/>
                  </a:lnTo>
                  <a:lnTo>
                    <a:pt x="192974" y="228107"/>
                  </a:lnTo>
                  <a:lnTo>
                    <a:pt x="195178" y="223957"/>
                  </a:lnTo>
                  <a:lnTo>
                    <a:pt x="209376" y="211633"/>
                  </a:lnTo>
                  <a:lnTo>
                    <a:pt x="169221" y="211633"/>
                  </a:lnTo>
                  <a:lnTo>
                    <a:pt x="86302" y="134599"/>
                  </a:lnTo>
                  <a:lnTo>
                    <a:pt x="83550" y="130192"/>
                  </a:lnTo>
                  <a:lnTo>
                    <a:pt x="83538" y="124850"/>
                  </a:lnTo>
                  <a:lnTo>
                    <a:pt x="86423" y="119061"/>
                  </a:lnTo>
                  <a:lnTo>
                    <a:pt x="92364" y="113311"/>
                  </a:lnTo>
                  <a:lnTo>
                    <a:pt x="128793" y="86359"/>
                  </a:lnTo>
                  <a:lnTo>
                    <a:pt x="139042" y="81433"/>
                  </a:lnTo>
                  <a:lnTo>
                    <a:pt x="150568" y="80184"/>
                  </a:lnTo>
                  <a:lnTo>
                    <a:pt x="218076" y="80184"/>
                  </a:lnTo>
                  <a:lnTo>
                    <a:pt x="142290" y="13493"/>
                  </a:lnTo>
                  <a:lnTo>
                    <a:pt x="126610" y="3821"/>
                  </a:lnTo>
                  <a:lnTo>
                    <a:pt x="109708" y="0"/>
                  </a:lnTo>
                  <a:close/>
                </a:path>
                <a:path w="476250" h="436245">
                  <a:moveTo>
                    <a:pt x="383814" y="232770"/>
                  </a:moveTo>
                  <a:lnTo>
                    <a:pt x="314676" y="232770"/>
                  </a:lnTo>
                  <a:lnTo>
                    <a:pt x="323362" y="234064"/>
                  </a:lnTo>
                  <a:lnTo>
                    <a:pt x="331111" y="238501"/>
                  </a:lnTo>
                  <a:lnTo>
                    <a:pt x="386198" y="287139"/>
                  </a:lnTo>
                  <a:lnTo>
                    <a:pt x="391639" y="294697"/>
                  </a:lnTo>
                  <a:lnTo>
                    <a:pt x="394146" y="304372"/>
                  </a:lnTo>
                  <a:lnTo>
                    <a:pt x="393213" y="314502"/>
                  </a:lnTo>
                  <a:lnTo>
                    <a:pt x="388335" y="323420"/>
                  </a:lnTo>
                  <a:lnTo>
                    <a:pt x="359875" y="354864"/>
                  </a:lnTo>
                  <a:lnTo>
                    <a:pt x="352515" y="360629"/>
                  </a:lnTo>
                  <a:lnTo>
                    <a:pt x="344130" y="362926"/>
                  </a:lnTo>
                  <a:lnTo>
                    <a:pt x="471565" y="362926"/>
                  </a:lnTo>
                  <a:lnTo>
                    <a:pt x="474062" y="356705"/>
                  </a:lnTo>
                  <a:lnTo>
                    <a:pt x="475814" y="336352"/>
                  </a:lnTo>
                  <a:lnTo>
                    <a:pt x="471558" y="316713"/>
                  </a:lnTo>
                  <a:lnTo>
                    <a:pt x="460709" y="300981"/>
                  </a:lnTo>
                  <a:lnTo>
                    <a:pt x="383814" y="232770"/>
                  </a:lnTo>
                  <a:close/>
                </a:path>
                <a:path w="476250" h="436245">
                  <a:moveTo>
                    <a:pt x="357189" y="209152"/>
                  </a:moveTo>
                  <a:lnTo>
                    <a:pt x="275479" y="209152"/>
                  </a:lnTo>
                  <a:lnTo>
                    <a:pt x="281699" y="214701"/>
                  </a:lnTo>
                  <a:lnTo>
                    <a:pt x="276013" y="220858"/>
                  </a:lnTo>
                  <a:lnTo>
                    <a:pt x="231585" y="262291"/>
                  </a:lnTo>
                  <a:lnTo>
                    <a:pt x="226559" y="264680"/>
                  </a:lnTo>
                  <a:lnTo>
                    <a:pt x="275454" y="264680"/>
                  </a:lnTo>
                  <a:lnTo>
                    <a:pt x="299489" y="239077"/>
                  </a:lnTo>
                  <a:lnTo>
                    <a:pt x="306302" y="234486"/>
                  </a:lnTo>
                  <a:lnTo>
                    <a:pt x="314676" y="232770"/>
                  </a:lnTo>
                  <a:lnTo>
                    <a:pt x="383814" y="232770"/>
                  </a:lnTo>
                  <a:lnTo>
                    <a:pt x="357189" y="209152"/>
                  </a:lnTo>
                  <a:close/>
                </a:path>
                <a:path w="476250" h="436245">
                  <a:moveTo>
                    <a:pt x="309868" y="178461"/>
                  </a:moveTo>
                  <a:lnTo>
                    <a:pt x="248087" y="178461"/>
                  </a:lnTo>
                  <a:lnTo>
                    <a:pt x="254202" y="184105"/>
                  </a:lnTo>
                  <a:lnTo>
                    <a:pt x="248412" y="190168"/>
                  </a:lnTo>
                  <a:lnTo>
                    <a:pt x="203304" y="230847"/>
                  </a:lnTo>
                  <a:lnTo>
                    <a:pt x="198233" y="233147"/>
                  </a:lnTo>
                  <a:lnTo>
                    <a:pt x="248285" y="233147"/>
                  </a:lnTo>
                  <a:lnTo>
                    <a:pt x="270014" y="213623"/>
                  </a:lnTo>
                  <a:lnTo>
                    <a:pt x="275479" y="209152"/>
                  </a:lnTo>
                  <a:lnTo>
                    <a:pt x="357189" y="209152"/>
                  </a:lnTo>
                  <a:lnTo>
                    <a:pt x="336933" y="191183"/>
                  </a:lnTo>
                  <a:lnTo>
                    <a:pt x="328431" y="185104"/>
                  </a:lnTo>
                  <a:lnTo>
                    <a:pt x="318160" y="180515"/>
                  </a:lnTo>
                  <a:lnTo>
                    <a:pt x="309868" y="178461"/>
                  </a:lnTo>
                  <a:close/>
                </a:path>
                <a:path w="476250" h="436245">
                  <a:moveTo>
                    <a:pt x="218076" y="80184"/>
                  </a:moveTo>
                  <a:lnTo>
                    <a:pt x="150568" y="80184"/>
                  </a:lnTo>
                  <a:lnTo>
                    <a:pt x="161939" y="82646"/>
                  </a:lnTo>
                  <a:lnTo>
                    <a:pt x="171723" y="88852"/>
                  </a:lnTo>
                  <a:lnTo>
                    <a:pt x="221628" y="136264"/>
                  </a:lnTo>
                  <a:lnTo>
                    <a:pt x="228816" y="145086"/>
                  </a:lnTo>
                  <a:lnTo>
                    <a:pt x="232206" y="153795"/>
                  </a:lnTo>
                  <a:lnTo>
                    <a:pt x="231720" y="161572"/>
                  </a:lnTo>
                  <a:lnTo>
                    <a:pt x="227282" y="167603"/>
                  </a:lnTo>
                  <a:lnTo>
                    <a:pt x="169221" y="211633"/>
                  </a:lnTo>
                  <a:lnTo>
                    <a:pt x="209376" y="211633"/>
                  </a:lnTo>
                  <a:lnTo>
                    <a:pt x="242548" y="182838"/>
                  </a:lnTo>
                  <a:lnTo>
                    <a:pt x="248087" y="178461"/>
                  </a:lnTo>
                  <a:lnTo>
                    <a:pt x="309868" y="178461"/>
                  </a:lnTo>
                  <a:lnTo>
                    <a:pt x="306045" y="177515"/>
                  </a:lnTo>
                  <a:lnTo>
                    <a:pt x="292013" y="176200"/>
                  </a:lnTo>
                  <a:lnTo>
                    <a:pt x="290271" y="160470"/>
                  </a:lnTo>
                  <a:lnTo>
                    <a:pt x="285281" y="146478"/>
                  </a:lnTo>
                  <a:lnTo>
                    <a:pt x="277419" y="134119"/>
                  </a:lnTo>
                  <a:lnTo>
                    <a:pt x="267061" y="123290"/>
                  </a:lnTo>
                  <a:lnTo>
                    <a:pt x="218076" y="80184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36" name="object 10"/>
            <p:cNvSpPr/>
            <p:nvPr/>
          </p:nvSpPr>
          <p:spPr>
            <a:xfrm>
              <a:off x="2086761" y="10503872"/>
              <a:ext cx="1790064" cy="205104"/>
            </a:xfrm>
            <a:custGeom>
              <a:avLst/>
              <a:gdLst/>
              <a:ahLst/>
              <a:cxnLst/>
              <a:rect l="l" t="t" r="r" b="b"/>
              <a:pathLst>
                <a:path w="1790064" h="205104">
                  <a:moveTo>
                    <a:pt x="1736177" y="0"/>
                  </a:moveTo>
                  <a:lnTo>
                    <a:pt x="1658829" y="0"/>
                  </a:lnTo>
                  <a:lnTo>
                    <a:pt x="1658829" y="204569"/>
                  </a:lnTo>
                  <a:lnTo>
                    <a:pt x="1736177" y="204569"/>
                  </a:lnTo>
                  <a:lnTo>
                    <a:pt x="1746752" y="203584"/>
                  </a:lnTo>
                  <a:lnTo>
                    <a:pt x="1780665" y="180596"/>
                  </a:lnTo>
                  <a:lnTo>
                    <a:pt x="1782049" y="178057"/>
                  </a:lnTo>
                  <a:lnTo>
                    <a:pt x="1685341" y="178057"/>
                  </a:lnTo>
                  <a:lnTo>
                    <a:pt x="1685341" y="115441"/>
                  </a:lnTo>
                  <a:lnTo>
                    <a:pt x="1782336" y="115441"/>
                  </a:lnTo>
                  <a:lnTo>
                    <a:pt x="1781589" y="113808"/>
                  </a:lnTo>
                  <a:lnTo>
                    <a:pt x="1777066" y="107651"/>
                  </a:lnTo>
                  <a:lnTo>
                    <a:pt x="1771171" y="102185"/>
                  </a:lnTo>
                  <a:lnTo>
                    <a:pt x="1776741" y="97965"/>
                  </a:lnTo>
                  <a:lnTo>
                    <a:pt x="1781160" y="92185"/>
                  </a:lnTo>
                  <a:lnTo>
                    <a:pt x="1782656" y="88918"/>
                  </a:lnTo>
                  <a:lnTo>
                    <a:pt x="1685341" y="88918"/>
                  </a:lnTo>
                  <a:lnTo>
                    <a:pt x="1685341" y="26512"/>
                  </a:lnTo>
                  <a:lnTo>
                    <a:pt x="1782060" y="26512"/>
                  </a:lnTo>
                  <a:lnTo>
                    <a:pt x="1780647" y="23946"/>
                  </a:lnTo>
                  <a:lnTo>
                    <a:pt x="1773747" y="15727"/>
                  </a:lnTo>
                  <a:lnTo>
                    <a:pt x="1765479" y="8852"/>
                  </a:lnTo>
                  <a:lnTo>
                    <a:pt x="1756462" y="3937"/>
                  </a:lnTo>
                  <a:lnTo>
                    <a:pt x="1746694" y="984"/>
                  </a:lnTo>
                  <a:lnTo>
                    <a:pt x="1736177" y="0"/>
                  </a:lnTo>
                  <a:close/>
                </a:path>
                <a:path w="1790064" h="205104">
                  <a:moveTo>
                    <a:pt x="1782336" y="115441"/>
                  </a:moveTo>
                  <a:lnTo>
                    <a:pt x="1743486" y="115441"/>
                  </a:lnTo>
                  <a:lnTo>
                    <a:pt x="1749800" y="118069"/>
                  </a:lnTo>
                  <a:lnTo>
                    <a:pt x="1760375" y="128540"/>
                  </a:lnTo>
                  <a:lnTo>
                    <a:pt x="1762970" y="134697"/>
                  </a:lnTo>
                  <a:lnTo>
                    <a:pt x="1763014" y="158853"/>
                  </a:lnTo>
                  <a:lnTo>
                    <a:pt x="1760375" y="165063"/>
                  </a:lnTo>
                  <a:lnTo>
                    <a:pt x="1749904" y="175481"/>
                  </a:lnTo>
                  <a:lnTo>
                    <a:pt x="1743590" y="178057"/>
                  </a:lnTo>
                  <a:lnTo>
                    <a:pt x="1782049" y="178057"/>
                  </a:lnTo>
                  <a:lnTo>
                    <a:pt x="1785584" y="171570"/>
                  </a:lnTo>
                  <a:lnTo>
                    <a:pt x="1788540" y="161775"/>
                  </a:lnTo>
                  <a:lnTo>
                    <a:pt x="1789526" y="151220"/>
                  </a:lnTo>
                  <a:lnTo>
                    <a:pt x="1789526" y="134697"/>
                  </a:lnTo>
                  <a:lnTo>
                    <a:pt x="1787956" y="127598"/>
                  </a:lnTo>
                  <a:lnTo>
                    <a:pt x="1784741" y="120697"/>
                  </a:lnTo>
                  <a:lnTo>
                    <a:pt x="1782336" y="115441"/>
                  </a:lnTo>
                  <a:close/>
                </a:path>
                <a:path w="1790064" h="205104">
                  <a:moveTo>
                    <a:pt x="1782060" y="26512"/>
                  </a:moveTo>
                  <a:lnTo>
                    <a:pt x="1743486" y="26512"/>
                  </a:lnTo>
                  <a:lnTo>
                    <a:pt x="1749800" y="29140"/>
                  </a:lnTo>
                  <a:lnTo>
                    <a:pt x="1760375" y="39611"/>
                  </a:lnTo>
                  <a:lnTo>
                    <a:pt x="1763014" y="45831"/>
                  </a:lnTo>
                  <a:lnTo>
                    <a:pt x="1762921" y="69935"/>
                  </a:lnTo>
                  <a:lnTo>
                    <a:pt x="1760375" y="75976"/>
                  </a:lnTo>
                  <a:lnTo>
                    <a:pt x="1749904" y="86342"/>
                  </a:lnTo>
                  <a:lnTo>
                    <a:pt x="1743590" y="88918"/>
                  </a:lnTo>
                  <a:lnTo>
                    <a:pt x="1782656" y="88918"/>
                  </a:lnTo>
                  <a:lnTo>
                    <a:pt x="1784532" y="84824"/>
                  </a:lnTo>
                  <a:lnTo>
                    <a:pt x="1787851" y="77495"/>
                  </a:lnTo>
                  <a:lnTo>
                    <a:pt x="1789526" y="69935"/>
                  </a:lnTo>
                  <a:lnTo>
                    <a:pt x="1789526" y="53035"/>
                  </a:lnTo>
                  <a:lnTo>
                    <a:pt x="1788539" y="42595"/>
                  </a:lnTo>
                  <a:lnTo>
                    <a:pt x="1785579" y="32900"/>
                  </a:lnTo>
                  <a:lnTo>
                    <a:pt x="1782060" y="26512"/>
                  </a:lnTo>
                  <a:close/>
                </a:path>
                <a:path w="1790064" h="205104">
                  <a:moveTo>
                    <a:pt x="1532654" y="0"/>
                  </a:moveTo>
                  <a:lnTo>
                    <a:pt x="1525335" y="0"/>
                  </a:lnTo>
                  <a:lnTo>
                    <a:pt x="1522393" y="1099"/>
                  </a:lnTo>
                  <a:lnTo>
                    <a:pt x="1517964" y="5423"/>
                  </a:lnTo>
                  <a:lnTo>
                    <a:pt x="1516079" y="9266"/>
                  </a:lnTo>
                  <a:lnTo>
                    <a:pt x="1514550" y="14784"/>
                  </a:lnTo>
                  <a:lnTo>
                    <a:pt x="1464405" y="186947"/>
                  </a:lnTo>
                  <a:lnTo>
                    <a:pt x="1464248" y="187690"/>
                  </a:lnTo>
                  <a:lnTo>
                    <a:pt x="1464028" y="189208"/>
                  </a:lnTo>
                  <a:lnTo>
                    <a:pt x="1463986" y="195313"/>
                  </a:lnTo>
                  <a:lnTo>
                    <a:pt x="1465243" y="198266"/>
                  </a:lnTo>
                  <a:lnTo>
                    <a:pt x="1470300" y="203313"/>
                  </a:lnTo>
                  <a:lnTo>
                    <a:pt x="1473243" y="204569"/>
                  </a:lnTo>
                  <a:lnTo>
                    <a:pt x="1480028" y="204569"/>
                  </a:lnTo>
                  <a:lnTo>
                    <a:pt x="1500237" y="160005"/>
                  </a:lnTo>
                  <a:lnTo>
                    <a:pt x="1585491" y="160005"/>
                  </a:lnTo>
                  <a:lnTo>
                    <a:pt x="1577771" y="133482"/>
                  </a:lnTo>
                  <a:lnTo>
                    <a:pt x="1507608" y="133482"/>
                  </a:lnTo>
                  <a:lnTo>
                    <a:pt x="1529073" y="60553"/>
                  </a:lnTo>
                  <a:lnTo>
                    <a:pt x="1556542" y="60553"/>
                  </a:lnTo>
                  <a:lnTo>
                    <a:pt x="1543220" y="14784"/>
                  </a:lnTo>
                  <a:lnTo>
                    <a:pt x="1541691" y="9046"/>
                  </a:lnTo>
                  <a:lnTo>
                    <a:pt x="1539858" y="5151"/>
                  </a:lnTo>
                  <a:lnTo>
                    <a:pt x="1535544" y="1057"/>
                  </a:lnTo>
                  <a:lnTo>
                    <a:pt x="1532654" y="0"/>
                  </a:lnTo>
                  <a:close/>
                </a:path>
                <a:path w="1790064" h="205104">
                  <a:moveTo>
                    <a:pt x="1585491" y="160005"/>
                  </a:moveTo>
                  <a:lnTo>
                    <a:pt x="1558015" y="160005"/>
                  </a:lnTo>
                  <a:lnTo>
                    <a:pt x="1567899" y="193627"/>
                  </a:lnTo>
                  <a:lnTo>
                    <a:pt x="1568800" y="196894"/>
                  </a:lnTo>
                  <a:lnTo>
                    <a:pt x="1570475" y="199585"/>
                  </a:lnTo>
                  <a:lnTo>
                    <a:pt x="1575323" y="203574"/>
                  </a:lnTo>
                  <a:lnTo>
                    <a:pt x="1578056" y="204569"/>
                  </a:lnTo>
                  <a:lnTo>
                    <a:pt x="1584642" y="204569"/>
                  </a:lnTo>
                  <a:lnTo>
                    <a:pt x="1587689" y="203313"/>
                  </a:lnTo>
                  <a:lnTo>
                    <a:pt x="1592841" y="198266"/>
                  </a:lnTo>
                  <a:lnTo>
                    <a:pt x="1594065" y="195313"/>
                  </a:lnTo>
                  <a:lnTo>
                    <a:pt x="1594056" y="190098"/>
                  </a:lnTo>
                  <a:lnTo>
                    <a:pt x="1593742" y="188214"/>
                  </a:lnTo>
                  <a:lnTo>
                    <a:pt x="1593480" y="187324"/>
                  </a:lnTo>
                  <a:lnTo>
                    <a:pt x="1593166" y="186371"/>
                  </a:lnTo>
                  <a:lnTo>
                    <a:pt x="1585491" y="160005"/>
                  </a:lnTo>
                  <a:close/>
                </a:path>
                <a:path w="1790064" h="205104">
                  <a:moveTo>
                    <a:pt x="1556542" y="60553"/>
                  </a:moveTo>
                  <a:lnTo>
                    <a:pt x="1529073" y="60553"/>
                  </a:lnTo>
                  <a:lnTo>
                    <a:pt x="1550172" y="133482"/>
                  </a:lnTo>
                  <a:lnTo>
                    <a:pt x="1577771" y="133482"/>
                  </a:lnTo>
                  <a:lnTo>
                    <a:pt x="1556542" y="60553"/>
                  </a:lnTo>
                  <a:close/>
                </a:path>
                <a:path w="1790064" h="205104">
                  <a:moveTo>
                    <a:pt x="1285562" y="0"/>
                  </a:moveTo>
                  <a:lnTo>
                    <a:pt x="1277762" y="0"/>
                  </a:lnTo>
                  <a:lnTo>
                    <a:pt x="1274558" y="1319"/>
                  </a:lnTo>
                  <a:lnTo>
                    <a:pt x="1269720" y="6680"/>
                  </a:lnTo>
                  <a:lnTo>
                    <a:pt x="1268505" y="10250"/>
                  </a:lnTo>
                  <a:lnTo>
                    <a:pt x="1268505" y="204569"/>
                  </a:lnTo>
                  <a:lnTo>
                    <a:pt x="1388743" y="204569"/>
                  </a:lnTo>
                  <a:lnTo>
                    <a:pt x="1392261" y="203365"/>
                  </a:lnTo>
                  <a:lnTo>
                    <a:pt x="1397842" y="198412"/>
                  </a:lnTo>
                  <a:lnTo>
                    <a:pt x="1399213" y="195208"/>
                  </a:lnTo>
                  <a:lnTo>
                    <a:pt x="1399213" y="187418"/>
                  </a:lnTo>
                  <a:lnTo>
                    <a:pt x="1397842" y="184214"/>
                  </a:lnTo>
                  <a:lnTo>
                    <a:pt x="1395109" y="181732"/>
                  </a:lnTo>
                  <a:lnTo>
                    <a:pt x="1392428" y="179261"/>
                  </a:lnTo>
                  <a:lnTo>
                    <a:pt x="1388847" y="178057"/>
                  </a:lnTo>
                  <a:lnTo>
                    <a:pt x="1295028" y="178057"/>
                  </a:lnTo>
                  <a:lnTo>
                    <a:pt x="1294949" y="10250"/>
                  </a:lnTo>
                  <a:lnTo>
                    <a:pt x="1293761" y="6942"/>
                  </a:lnTo>
                  <a:lnTo>
                    <a:pt x="1288714" y="1371"/>
                  </a:lnTo>
                  <a:lnTo>
                    <a:pt x="1285562" y="0"/>
                  </a:lnTo>
                  <a:close/>
                </a:path>
                <a:path w="1790064" h="205104">
                  <a:moveTo>
                    <a:pt x="1066407" y="0"/>
                  </a:moveTo>
                  <a:lnTo>
                    <a:pt x="975802" y="0"/>
                  </a:lnTo>
                  <a:lnTo>
                    <a:pt x="975842" y="194213"/>
                  </a:lnTo>
                  <a:lnTo>
                    <a:pt x="977006" y="197627"/>
                  </a:lnTo>
                  <a:lnTo>
                    <a:pt x="981949" y="203208"/>
                  </a:lnTo>
                  <a:lnTo>
                    <a:pt x="985163" y="204569"/>
                  </a:lnTo>
                  <a:lnTo>
                    <a:pt x="992954" y="204569"/>
                  </a:lnTo>
                  <a:lnTo>
                    <a:pt x="996158" y="203208"/>
                  </a:lnTo>
                  <a:lnTo>
                    <a:pt x="1001110" y="197784"/>
                  </a:lnTo>
                  <a:lnTo>
                    <a:pt x="1002315" y="194213"/>
                  </a:lnTo>
                  <a:lnTo>
                    <a:pt x="1002315" y="93400"/>
                  </a:lnTo>
                  <a:lnTo>
                    <a:pt x="1066407" y="93400"/>
                  </a:lnTo>
                  <a:lnTo>
                    <a:pt x="1103572" y="68639"/>
                  </a:lnTo>
                  <a:lnTo>
                    <a:pt x="1104096" y="66877"/>
                  </a:lnTo>
                  <a:lnTo>
                    <a:pt x="1002315" y="66877"/>
                  </a:lnTo>
                  <a:lnTo>
                    <a:pt x="1002315" y="26512"/>
                  </a:lnTo>
                  <a:lnTo>
                    <a:pt x="1104118" y="26512"/>
                  </a:lnTo>
                  <a:lnTo>
                    <a:pt x="1103533" y="24590"/>
                  </a:lnTo>
                  <a:lnTo>
                    <a:pt x="1074298" y="730"/>
                  </a:lnTo>
                  <a:lnTo>
                    <a:pt x="1066407" y="0"/>
                  </a:lnTo>
                  <a:close/>
                </a:path>
                <a:path w="1790064" h="205104">
                  <a:moveTo>
                    <a:pt x="1052250" y="93400"/>
                  </a:moveTo>
                  <a:lnTo>
                    <a:pt x="1021256" y="93400"/>
                  </a:lnTo>
                  <a:lnTo>
                    <a:pt x="1080878" y="196737"/>
                  </a:lnTo>
                  <a:lnTo>
                    <a:pt x="1082249" y="199051"/>
                  </a:lnTo>
                  <a:lnTo>
                    <a:pt x="1083977" y="200936"/>
                  </a:lnTo>
                  <a:lnTo>
                    <a:pt x="1088291" y="203574"/>
                  </a:lnTo>
                  <a:lnTo>
                    <a:pt x="1090657" y="204255"/>
                  </a:lnTo>
                  <a:lnTo>
                    <a:pt x="1096919" y="204255"/>
                  </a:lnTo>
                  <a:lnTo>
                    <a:pt x="1100081" y="202999"/>
                  </a:lnTo>
                  <a:lnTo>
                    <a:pt x="1105233" y="197847"/>
                  </a:lnTo>
                  <a:lnTo>
                    <a:pt x="1106500" y="194685"/>
                  </a:lnTo>
                  <a:lnTo>
                    <a:pt x="1106500" y="190004"/>
                  </a:lnTo>
                  <a:lnTo>
                    <a:pt x="1106290" y="188842"/>
                  </a:lnTo>
                  <a:lnTo>
                    <a:pt x="1105861" y="187627"/>
                  </a:lnTo>
                  <a:lnTo>
                    <a:pt x="1105442" y="186371"/>
                  </a:lnTo>
                  <a:lnTo>
                    <a:pt x="1104814" y="184999"/>
                  </a:lnTo>
                  <a:lnTo>
                    <a:pt x="1103872" y="183428"/>
                  </a:lnTo>
                  <a:lnTo>
                    <a:pt x="1052250" y="93400"/>
                  </a:lnTo>
                  <a:close/>
                </a:path>
                <a:path w="1790064" h="205104">
                  <a:moveTo>
                    <a:pt x="1104118" y="26512"/>
                  </a:moveTo>
                  <a:lnTo>
                    <a:pt x="1069936" y="26512"/>
                  </a:lnTo>
                  <a:lnTo>
                    <a:pt x="1072983" y="27831"/>
                  </a:lnTo>
                  <a:lnTo>
                    <a:pt x="1078344" y="33203"/>
                  </a:lnTo>
                  <a:lnTo>
                    <a:pt x="1079663" y="36250"/>
                  </a:lnTo>
                  <a:lnTo>
                    <a:pt x="1079663" y="56825"/>
                  </a:lnTo>
                  <a:lnTo>
                    <a:pt x="1078344" y="59935"/>
                  </a:lnTo>
                  <a:lnTo>
                    <a:pt x="1075715" y="62710"/>
                  </a:lnTo>
                  <a:lnTo>
                    <a:pt x="1073140" y="65505"/>
                  </a:lnTo>
                  <a:lnTo>
                    <a:pt x="1069988" y="66877"/>
                  </a:lnTo>
                  <a:lnTo>
                    <a:pt x="1104096" y="66877"/>
                  </a:lnTo>
                  <a:lnTo>
                    <a:pt x="1105769" y="61260"/>
                  </a:lnTo>
                  <a:lnTo>
                    <a:pt x="1106500" y="53296"/>
                  </a:lnTo>
                  <a:lnTo>
                    <a:pt x="1106500" y="39778"/>
                  </a:lnTo>
                  <a:lnTo>
                    <a:pt x="1105759" y="31897"/>
                  </a:lnTo>
                  <a:lnTo>
                    <a:pt x="1104118" y="26512"/>
                  </a:lnTo>
                  <a:close/>
                </a:path>
                <a:path w="1790064" h="205104">
                  <a:moveTo>
                    <a:pt x="900977" y="0"/>
                  </a:moveTo>
                  <a:lnTo>
                    <a:pt x="780635" y="0"/>
                  </a:lnTo>
                  <a:lnTo>
                    <a:pt x="780635" y="204569"/>
                  </a:lnTo>
                  <a:lnTo>
                    <a:pt x="900873" y="204569"/>
                  </a:lnTo>
                  <a:lnTo>
                    <a:pt x="904401" y="203365"/>
                  </a:lnTo>
                  <a:lnTo>
                    <a:pt x="909972" y="198412"/>
                  </a:lnTo>
                  <a:lnTo>
                    <a:pt x="911343" y="195208"/>
                  </a:lnTo>
                  <a:lnTo>
                    <a:pt x="911343" y="187418"/>
                  </a:lnTo>
                  <a:lnTo>
                    <a:pt x="909972" y="184214"/>
                  </a:lnTo>
                  <a:lnTo>
                    <a:pt x="904548" y="179261"/>
                  </a:lnTo>
                  <a:lnTo>
                    <a:pt x="900977" y="178057"/>
                  </a:lnTo>
                  <a:lnTo>
                    <a:pt x="807158" y="178057"/>
                  </a:lnTo>
                  <a:lnTo>
                    <a:pt x="807158" y="115441"/>
                  </a:lnTo>
                  <a:lnTo>
                    <a:pt x="849094" y="115441"/>
                  </a:lnTo>
                  <a:lnTo>
                    <a:pt x="852570" y="114226"/>
                  </a:lnTo>
                  <a:lnTo>
                    <a:pt x="857931" y="109295"/>
                  </a:lnTo>
                  <a:lnTo>
                    <a:pt x="859251" y="106080"/>
                  </a:lnTo>
                  <a:lnTo>
                    <a:pt x="859251" y="98290"/>
                  </a:lnTo>
                  <a:lnTo>
                    <a:pt x="857931" y="95075"/>
                  </a:lnTo>
                  <a:lnTo>
                    <a:pt x="852570" y="90122"/>
                  </a:lnTo>
                  <a:lnTo>
                    <a:pt x="849094" y="88918"/>
                  </a:lnTo>
                  <a:lnTo>
                    <a:pt x="807158" y="88918"/>
                  </a:lnTo>
                  <a:lnTo>
                    <a:pt x="807158" y="26512"/>
                  </a:lnTo>
                  <a:lnTo>
                    <a:pt x="900873" y="26512"/>
                  </a:lnTo>
                  <a:lnTo>
                    <a:pt x="904401" y="25255"/>
                  </a:lnTo>
                  <a:lnTo>
                    <a:pt x="909972" y="20208"/>
                  </a:lnTo>
                  <a:lnTo>
                    <a:pt x="911343" y="17046"/>
                  </a:lnTo>
                  <a:lnTo>
                    <a:pt x="911343" y="9371"/>
                  </a:lnTo>
                  <a:lnTo>
                    <a:pt x="909972" y="6156"/>
                  </a:lnTo>
                  <a:lnTo>
                    <a:pt x="907239" y="3685"/>
                  </a:lnTo>
                  <a:lnTo>
                    <a:pt x="904548" y="1204"/>
                  </a:lnTo>
                  <a:lnTo>
                    <a:pt x="900977" y="0"/>
                  </a:lnTo>
                  <a:close/>
                </a:path>
                <a:path w="1790064" h="205104">
                  <a:moveTo>
                    <a:pt x="602526" y="0"/>
                  </a:moveTo>
                  <a:lnTo>
                    <a:pt x="594735" y="0"/>
                  </a:lnTo>
                  <a:lnTo>
                    <a:pt x="591531" y="1319"/>
                  </a:lnTo>
                  <a:lnTo>
                    <a:pt x="586683" y="6680"/>
                  </a:lnTo>
                  <a:lnTo>
                    <a:pt x="585479" y="10250"/>
                  </a:lnTo>
                  <a:lnTo>
                    <a:pt x="585479" y="59987"/>
                  </a:lnTo>
                  <a:lnTo>
                    <a:pt x="637258" y="193156"/>
                  </a:lnTo>
                  <a:lnTo>
                    <a:pt x="638734" y="197261"/>
                  </a:lnTo>
                  <a:lnTo>
                    <a:pt x="640524" y="200203"/>
                  </a:lnTo>
                  <a:lnTo>
                    <a:pt x="644828" y="203679"/>
                  </a:lnTo>
                  <a:lnTo>
                    <a:pt x="647571" y="204569"/>
                  </a:lnTo>
                  <a:lnTo>
                    <a:pt x="654042" y="204569"/>
                  </a:lnTo>
                  <a:lnTo>
                    <a:pt x="664094" y="193156"/>
                  </a:lnTo>
                  <a:lnTo>
                    <a:pt x="678254" y="156958"/>
                  </a:lnTo>
                  <a:lnTo>
                    <a:pt x="650828" y="156958"/>
                  </a:lnTo>
                  <a:lnTo>
                    <a:pt x="611991" y="54877"/>
                  </a:lnTo>
                  <a:lnTo>
                    <a:pt x="611913" y="10250"/>
                  </a:lnTo>
                  <a:lnTo>
                    <a:pt x="610735" y="6942"/>
                  </a:lnTo>
                  <a:lnTo>
                    <a:pt x="608173" y="4104"/>
                  </a:lnTo>
                  <a:lnTo>
                    <a:pt x="605677" y="1371"/>
                  </a:lnTo>
                  <a:lnTo>
                    <a:pt x="602526" y="0"/>
                  </a:lnTo>
                  <a:close/>
                </a:path>
                <a:path w="1790064" h="205104">
                  <a:moveTo>
                    <a:pt x="706816" y="0"/>
                  </a:moveTo>
                  <a:lnTo>
                    <a:pt x="699025" y="0"/>
                  </a:lnTo>
                  <a:lnTo>
                    <a:pt x="695821" y="1371"/>
                  </a:lnTo>
                  <a:lnTo>
                    <a:pt x="693340" y="4146"/>
                  </a:lnTo>
                  <a:lnTo>
                    <a:pt x="690879" y="6942"/>
                  </a:lnTo>
                  <a:lnTo>
                    <a:pt x="689730" y="10250"/>
                  </a:lnTo>
                  <a:lnTo>
                    <a:pt x="689654" y="54877"/>
                  </a:lnTo>
                  <a:lnTo>
                    <a:pt x="650828" y="156958"/>
                  </a:lnTo>
                  <a:lnTo>
                    <a:pt x="678254" y="156958"/>
                  </a:lnTo>
                  <a:lnTo>
                    <a:pt x="716187" y="59987"/>
                  </a:lnTo>
                  <a:lnTo>
                    <a:pt x="716148" y="10250"/>
                  </a:lnTo>
                  <a:lnTo>
                    <a:pt x="714972" y="6774"/>
                  </a:lnTo>
                  <a:lnTo>
                    <a:pt x="712501" y="4104"/>
                  </a:lnTo>
                  <a:lnTo>
                    <a:pt x="710030" y="1371"/>
                  </a:lnTo>
                  <a:lnTo>
                    <a:pt x="706816" y="0"/>
                  </a:lnTo>
                  <a:close/>
                </a:path>
                <a:path w="1790064" h="205104">
                  <a:moveTo>
                    <a:pt x="510654" y="0"/>
                  </a:moveTo>
                  <a:lnTo>
                    <a:pt x="390323" y="0"/>
                  </a:lnTo>
                  <a:lnTo>
                    <a:pt x="390323" y="204569"/>
                  </a:lnTo>
                  <a:lnTo>
                    <a:pt x="510549" y="204569"/>
                  </a:lnTo>
                  <a:lnTo>
                    <a:pt x="514078" y="203365"/>
                  </a:lnTo>
                  <a:lnTo>
                    <a:pt x="519659" y="198412"/>
                  </a:lnTo>
                  <a:lnTo>
                    <a:pt x="521020" y="195208"/>
                  </a:lnTo>
                  <a:lnTo>
                    <a:pt x="521020" y="187418"/>
                  </a:lnTo>
                  <a:lnTo>
                    <a:pt x="519659" y="184214"/>
                  </a:lnTo>
                  <a:lnTo>
                    <a:pt x="516916" y="181732"/>
                  </a:lnTo>
                  <a:lnTo>
                    <a:pt x="514235" y="179261"/>
                  </a:lnTo>
                  <a:lnTo>
                    <a:pt x="510654" y="178057"/>
                  </a:lnTo>
                  <a:lnTo>
                    <a:pt x="416835" y="178057"/>
                  </a:lnTo>
                  <a:lnTo>
                    <a:pt x="416835" y="115441"/>
                  </a:lnTo>
                  <a:lnTo>
                    <a:pt x="458781" y="115441"/>
                  </a:lnTo>
                  <a:lnTo>
                    <a:pt x="462247" y="114226"/>
                  </a:lnTo>
                  <a:lnTo>
                    <a:pt x="467608" y="109295"/>
                  </a:lnTo>
                  <a:lnTo>
                    <a:pt x="468928" y="106080"/>
                  </a:lnTo>
                  <a:lnTo>
                    <a:pt x="468928" y="98290"/>
                  </a:lnTo>
                  <a:lnTo>
                    <a:pt x="467608" y="95075"/>
                  </a:lnTo>
                  <a:lnTo>
                    <a:pt x="462247" y="90122"/>
                  </a:lnTo>
                  <a:lnTo>
                    <a:pt x="458781" y="88918"/>
                  </a:lnTo>
                  <a:lnTo>
                    <a:pt x="416835" y="88918"/>
                  </a:lnTo>
                  <a:lnTo>
                    <a:pt x="416835" y="26512"/>
                  </a:lnTo>
                  <a:lnTo>
                    <a:pt x="510549" y="26512"/>
                  </a:lnTo>
                  <a:lnTo>
                    <a:pt x="514078" y="25255"/>
                  </a:lnTo>
                  <a:lnTo>
                    <a:pt x="519659" y="20208"/>
                  </a:lnTo>
                  <a:lnTo>
                    <a:pt x="521020" y="17046"/>
                  </a:lnTo>
                  <a:lnTo>
                    <a:pt x="521020" y="9371"/>
                  </a:lnTo>
                  <a:lnTo>
                    <a:pt x="519659" y="6156"/>
                  </a:lnTo>
                  <a:lnTo>
                    <a:pt x="516916" y="3685"/>
                  </a:lnTo>
                  <a:lnTo>
                    <a:pt x="514235" y="1204"/>
                  </a:lnTo>
                  <a:lnTo>
                    <a:pt x="510654" y="0"/>
                  </a:lnTo>
                  <a:close/>
                </a:path>
                <a:path w="1790064" h="205104">
                  <a:moveTo>
                    <a:pt x="212213" y="0"/>
                  </a:moveTo>
                  <a:lnTo>
                    <a:pt x="204423" y="0"/>
                  </a:lnTo>
                  <a:lnTo>
                    <a:pt x="201208" y="1319"/>
                  </a:lnTo>
                  <a:lnTo>
                    <a:pt x="196370" y="6680"/>
                  </a:lnTo>
                  <a:lnTo>
                    <a:pt x="195156" y="10250"/>
                  </a:lnTo>
                  <a:lnTo>
                    <a:pt x="195156" y="204569"/>
                  </a:lnTo>
                  <a:lnTo>
                    <a:pt x="315393" y="204569"/>
                  </a:lnTo>
                  <a:lnTo>
                    <a:pt x="318922" y="203365"/>
                  </a:lnTo>
                  <a:lnTo>
                    <a:pt x="324492" y="198412"/>
                  </a:lnTo>
                  <a:lnTo>
                    <a:pt x="325864" y="195208"/>
                  </a:lnTo>
                  <a:lnTo>
                    <a:pt x="325864" y="187418"/>
                  </a:lnTo>
                  <a:lnTo>
                    <a:pt x="324492" y="184214"/>
                  </a:lnTo>
                  <a:lnTo>
                    <a:pt x="321759" y="181732"/>
                  </a:lnTo>
                  <a:lnTo>
                    <a:pt x="319079" y="179261"/>
                  </a:lnTo>
                  <a:lnTo>
                    <a:pt x="315498" y="178057"/>
                  </a:lnTo>
                  <a:lnTo>
                    <a:pt x="221679" y="178057"/>
                  </a:lnTo>
                  <a:lnTo>
                    <a:pt x="221600" y="10250"/>
                  </a:lnTo>
                  <a:lnTo>
                    <a:pt x="220412" y="6942"/>
                  </a:lnTo>
                  <a:lnTo>
                    <a:pt x="215365" y="1371"/>
                  </a:lnTo>
                  <a:lnTo>
                    <a:pt x="212213" y="0"/>
                  </a:lnTo>
                  <a:close/>
                </a:path>
                <a:path w="1790064" h="205104">
                  <a:moveTo>
                    <a:pt x="120341" y="0"/>
                  </a:moveTo>
                  <a:lnTo>
                    <a:pt x="60720" y="0"/>
                  </a:lnTo>
                  <a:lnTo>
                    <a:pt x="53569" y="2041"/>
                  </a:lnTo>
                  <a:lnTo>
                    <a:pt x="41412" y="10156"/>
                  </a:lnTo>
                  <a:lnTo>
                    <a:pt x="36354" y="16460"/>
                  </a:lnTo>
                  <a:lnTo>
                    <a:pt x="32260" y="24994"/>
                  </a:lnTo>
                  <a:lnTo>
                    <a:pt x="4795" y="79557"/>
                  </a:lnTo>
                  <a:lnTo>
                    <a:pt x="0" y="106970"/>
                  </a:lnTo>
                  <a:lnTo>
                    <a:pt x="375" y="111064"/>
                  </a:lnTo>
                  <a:lnTo>
                    <a:pt x="1947" y="118394"/>
                  </a:lnTo>
                  <a:lnTo>
                    <a:pt x="3162" y="121860"/>
                  </a:lnTo>
                  <a:lnTo>
                    <a:pt x="4795" y="125011"/>
                  </a:lnTo>
                  <a:lnTo>
                    <a:pt x="32260" y="179575"/>
                  </a:lnTo>
                  <a:lnTo>
                    <a:pt x="36574" y="188214"/>
                  </a:lnTo>
                  <a:lnTo>
                    <a:pt x="41726" y="194580"/>
                  </a:lnTo>
                  <a:lnTo>
                    <a:pt x="53726" y="202580"/>
                  </a:lnTo>
                  <a:lnTo>
                    <a:pt x="60825" y="204569"/>
                  </a:lnTo>
                  <a:lnTo>
                    <a:pt x="120237" y="204569"/>
                  </a:lnTo>
                  <a:lnTo>
                    <a:pt x="123755" y="203365"/>
                  </a:lnTo>
                  <a:lnTo>
                    <a:pt x="129336" y="198412"/>
                  </a:lnTo>
                  <a:lnTo>
                    <a:pt x="130708" y="195208"/>
                  </a:lnTo>
                  <a:lnTo>
                    <a:pt x="130708" y="187418"/>
                  </a:lnTo>
                  <a:lnTo>
                    <a:pt x="129336" y="184214"/>
                  </a:lnTo>
                  <a:lnTo>
                    <a:pt x="126593" y="181732"/>
                  </a:lnTo>
                  <a:lnTo>
                    <a:pt x="123912" y="179261"/>
                  </a:lnTo>
                  <a:lnTo>
                    <a:pt x="120341" y="178057"/>
                  </a:lnTo>
                  <a:lnTo>
                    <a:pt x="66511" y="178057"/>
                  </a:lnTo>
                  <a:lnTo>
                    <a:pt x="64092" y="177272"/>
                  </a:lnTo>
                  <a:lnTo>
                    <a:pt x="29308" y="114865"/>
                  </a:lnTo>
                  <a:lnTo>
                    <a:pt x="26836" y="104656"/>
                  </a:lnTo>
                  <a:lnTo>
                    <a:pt x="26836" y="99860"/>
                  </a:lnTo>
                  <a:lnTo>
                    <a:pt x="56406" y="34679"/>
                  </a:lnTo>
                  <a:lnTo>
                    <a:pt x="66511" y="26512"/>
                  </a:lnTo>
                  <a:lnTo>
                    <a:pt x="120237" y="26512"/>
                  </a:lnTo>
                  <a:lnTo>
                    <a:pt x="123755" y="25255"/>
                  </a:lnTo>
                  <a:lnTo>
                    <a:pt x="129336" y="20208"/>
                  </a:lnTo>
                  <a:lnTo>
                    <a:pt x="130708" y="17046"/>
                  </a:lnTo>
                  <a:lnTo>
                    <a:pt x="130708" y="9371"/>
                  </a:lnTo>
                  <a:lnTo>
                    <a:pt x="129336" y="6156"/>
                  </a:lnTo>
                  <a:lnTo>
                    <a:pt x="126593" y="3685"/>
                  </a:lnTo>
                  <a:lnTo>
                    <a:pt x="123912" y="1204"/>
                  </a:lnTo>
                  <a:lnTo>
                    <a:pt x="120341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</p:spTree>
    <p:extLst>
      <p:ext uri="{BB962C8B-B14F-4D97-AF65-F5344CB8AC3E}">
        <p14:creationId xmlns:p14="http://schemas.microsoft.com/office/powerpoint/2010/main" val="5215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0"/>
            <a:ext cx="680085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" y="1"/>
            <a:ext cx="7968108" cy="946524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754673" y="252870"/>
            <a:ext cx="3770264" cy="451753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sz="3200" b="1" spc="-5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компании</a:t>
            </a:r>
            <a:endParaRPr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75423" y="946525"/>
            <a:ext cx="8857560" cy="474381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ООО Производственная Консалтинговая Компания «КЛЕВЕР» разрабатывает и производит испытательное оборудование под торговой маркой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Clever Lab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Все  началось с идеи основателя компании Панфилова Андрея Валерьевича: на базе собственных оригинальных идей и технологий создать современное российское высокотехнологическое производство испытательного оборудования и хотя свое первое оборудование мы собирали буквально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на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коленках, тем не менее, уже в 2019 году разработали и выпустили из производства более двухсот различных моделей испытательного оборудования от взрывозащищенных испытательных стендов со сложной системой управления и подачи различных концентраций газов до стендов по испытаниям детских игрушек, колясок и т.д. на безопасность, в 2021 году мы разработали и реализовали БЭК (безэховую камеру для испытаний по электромагнитной совместимости с измерительным расстоянием 10 метров), что является особой гордостью нашей команды. </a:t>
            </a:r>
            <a:endParaRPr lang="ru-RU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Мы решили, что испытательное и измерительное оборудование должно быть максимально доступно испытательным лабораториям в России и странах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ЕврАзЭС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и эта идея стала основополагающей для нашей команды, когда открыла двери в новый мир 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Clever Lab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 объединив в своем составе опытных инженеров-конструкторов, инженеров-испытателей, инженеров-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мехатроников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имеющих большой опыт работы не только в сфере испытаний (знающих требования государственных и международных стандартов), но и  в области 3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проектирования, 3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макетирования, программирования,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софтинга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 электроники.</a:t>
            </a:r>
            <a:endParaRPr lang="ru-RU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Наша команда это молодые ученые, опытные инженеры, талантливые и трудолюбивые специалисты, уважающие свое дело.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 несколько лет работы мы не только создали кластер собственного производства, на базе производственных цехов Московской области около 1000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кв.м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.,  закупили базу высокоточных станков и 3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D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принтеров, заключили партнерские соглашения с мировыми производителями испытательного оборудования  для того, чтобы, наши специалисты обменивались опытом, учились на эталонах, а так же сами задавали новые стандарты.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Мы используем высококачественные материалы и комплектующие (электроника, приводная техника, композитные материалы) проверенных российских производителей.  Держим вектор развития в сторону полного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импортзамещения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испытательного оборудования.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При этом наша Компания сумела сохранить доступные цены для российского потребителя, улучшив качество.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1138" y="6254787"/>
            <a:ext cx="1630201" cy="412663"/>
            <a:chOff x="1188502" y="10314607"/>
            <a:chExt cx="2688323" cy="680512"/>
          </a:xfrm>
        </p:grpSpPr>
        <p:sp>
          <p:nvSpPr>
            <p:cNvPr id="8" name="object 4"/>
            <p:cNvSpPr/>
            <p:nvPr/>
          </p:nvSpPr>
          <p:spPr>
            <a:xfrm>
              <a:off x="1188502" y="10382087"/>
              <a:ext cx="698486" cy="613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9" name="object 5"/>
            <p:cNvSpPr/>
            <p:nvPr/>
          </p:nvSpPr>
          <p:spPr>
            <a:xfrm>
              <a:off x="1245343" y="10405526"/>
              <a:ext cx="618490" cy="531495"/>
            </a:xfrm>
            <a:custGeom>
              <a:avLst/>
              <a:gdLst/>
              <a:ahLst/>
              <a:cxnLst/>
              <a:rect l="l" t="t" r="r" b="b"/>
              <a:pathLst>
                <a:path w="618489" h="531495">
                  <a:moveTo>
                    <a:pt x="176862" y="0"/>
                  </a:moveTo>
                  <a:lnTo>
                    <a:pt x="129742" y="6774"/>
                  </a:lnTo>
                  <a:lnTo>
                    <a:pt x="26928" y="51694"/>
                  </a:lnTo>
                  <a:lnTo>
                    <a:pt x="0" y="87022"/>
                  </a:lnTo>
                  <a:lnTo>
                    <a:pt x="5383" y="109729"/>
                  </a:lnTo>
                  <a:lnTo>
                    <a:pt x="175667" y="271300"/>
                  </a:lnTo>
                  <a:lnTo>
                    <a:pt x="224342" y="302009"/>
                  </a:lnTo>
                  <a:lnTo>
                    <a:pt x="273496" y="308231"/>
                  </a:lnTo>
                  <a:lnTo>
                    <a:pt x="273447" y="324911"/>
                  </a:lnTo>
                  <a:lnTo>
                    <a:pt x="294449" y="375119"/>
                  </a:lnTo>
                  <a:lnTo>
                    <a:pt x="467648" y="526339"/>
                  </a:lnTo>
                  <a:lnTo>
                    <a:pt x="507987" y="531385"/>
                  </a:lnTo>
                  <a:lnTo>
                    <a:pt x="543152" y="515366"/>
                  </a:lnTo>
                  <a:lnTo>
                    <a:pt x="571585" y="488683"/>
                  </a:lnTo>
                  <a:lnTo>
                    <a:pt x="591728" y="461734"/>
                  </a:lnTo>
                  <a:lnTo>
                    <a:pt x="609884" y="434007"/>
                  </a:lnTo>
                  <a:lnTo>
                    <a:pt x="616217" y="417573"/>
                  </a:lnTo>
                  <a:lnTo>
                    <a:pt x="463411" y="417573"/>
                  </a:lnTo>
                  <a:lnTo>
                    <a:pt x="450093" y="415806"/>
                  </a:lnTo>
                  <a:lnTo>
                    <a:pt x="439188" y="409547"/>
                  </a:lnTo>
                  <a:lnTo>
                    <a:pt x="376802" y="351654"/>
                  </a:lnTo>
                  <a:lnTo>
                    <a:pt x="369701" y="341153"/>
                  </a:lnTo>
                  <a:lnTo>
                    <a:pt x="367071" y="328162"/>
                  </a:lnTo>
                  <a:lnTo>
                    <a:pt x="369335" y="314842"/>
                  </a:lnTo>
                  <a:lnTo>
                    <a:pt x="376917" y="303352"/>
                  </a:lnTo>
                  <a:lnTo>
                    <a:pt x="389578" y="291329"/>
                  </a:lnTo>
                  <a:lnTo>
                    <a:pt x="341971" y="291329"/>
                  </a:lnTo>
                  <a:lnTo>
                    <a:pt x="337710" y="290145"/>
                  </a:lnTo>
                  <a:lnTo>
                    <a:pt x="336248" y="286374"/>
                  </a:lnTo>
                  <a:lnTo>
                    <a:pt x="338918" y="281405"/>
                  </a:lnTo>
                  <a:lnTo>
                    <a:pt x="367543" y="256134"/>
                  </a:lnTo>
                  <a:lnTo>
                    <a:pt x="299328" y="256134"/>
                  </a:lnTo>
                  <a:lnTo>
                    <a:pt x="295120" y="254777"/>
                  </a:lnTo>
                  <a:lnTo>
                    <a:pt x="293812" y="250946"/>
                  </a:lnTo>
                  <a:lnTo>
                    <a:pt x="296679" y="246086"/>
                  </a:lnTo>
                  <a:lnTo>
                    <a:pt x="316482" y="229996"/>
                  </a:lnTo>
                  <a:lnTo>
                    <a:pt x="258524" y="229996"/>
                  </a:lnTo>
                  <a:lnTo>
                    <a:pt x="161688" y="157503"/>
                  </a:lnTo>
                  <a:lnTo>
                    <a:pt x="154542" y="139342"/>
                  </a:lnTo>
                  <a:lnTo>
                    <a:pt x="157521" y="129562"/>
                  </a:lnTo>
                  <a:lnTo>
                    <a:pt x="165175" y="121566"/>
                  </a:lnTo>
                  <a:lnTo>
                    <a:pt x="216399" y="88290"/>
                  </a:lnTo>
                  <a:lnTo>
                    <a:pt x="230032" y="82490"/>
                  </a:lnTo>
                  <a:lnTo>
                    <a:pt x="245321" y="80699"/>
                  </a:lnTo>
                  <a:lnTo>
                    <a:pt x="288711" y="80699"/>
                  </a:lnTo>
                  <a:lnTo>
                    <a:pt x="218587" y="17758"/>
                  </a:lnTo>
                  <a:lnTo>
                    <a:pt x="199479" y="5847"/>
                  </a:lnTo>
                  <a:lnTo>
                    <a:pt x="176862" y="0"/>
                  </a:lnTo>
                  <a:close/>
                </a:path>
                <a:path w="618489" h="531495">
                  <a:moveTo>
                    <a:pt x="469486" y="242955"/>
                  </a:moveTo>
                  <a:lnTo>
                    <a:pt x="440518" y="242955"/>
                  </a:lnTo>
                  <a:lnTo>
                    <a:pt x="521353" y="316911"/>
                  </a:lnTo>
                  <a:lnTo>
                    <a:pt x="528336" y="326186"/>
                  </a:lnTo>
                  <a:lnTo>
                    <a:pt x="532110" y="337441"/>
                  </a:lnTo>
                  <a:lnTo>
                    <a:pt x="532050" y="348862"/>
                  </a:lnTo>
                  <a:lnTo>
                    <a:pt x="527531" y="358638"/>
                  </a:lnTo>
                  <a:lnTo>
                    <a:pt x="488506" y="405464"/>
                  </a:lnTo>
                  <a:lnTo>
                    <a:pt x="476946" y="414306"/>
                  </a:lnTo>
                  <a:lnTo>
                    <a:pt x="463411" y="417573"/>
                  </a:lnTo>
                  <a:lnTo>
                    <a:pt x="616217" y="417573"/>
                  </a:lnTo>
                  <a:lnTo>
                    <a:pt x="618035" y="412857"/>
                  </a:lnTo>
                  <a:lnTo>
                    <a:pt x="616444" y="391108"/>
                  </a:lnTo>
                  <a:lnTo>
                    <a:pt x="606332" y="369846"/>
                  </a:lnTo>
                  <a:lnTo>
                    <a:pt x="588921" y="350156"/>
                  </a:lnTo>
                  <a:lnTo>
                    <a:pt x="469486" y="242955"/>
                  </a:lnTo>
                  <a:close/>
                </a:path>
                <a:path w="618489" h="531495">
                  <a:moveTo>
                    <a:pt x="438606" y="215239"/>
                  </a:moveTo>
                  <a:lnTo>
                    <a:pt x="414696" y="215239"/>
                  </a:lnTo>
                  <a:lnTo>
                    <a:pt x="420644" y="222024"/>
                  </a:lnTo>
                  <a:lnTo>
                    <a:pt x="414654" y="227856"/>
                  </a:lnTo>
                  <a:lnTo>
                    <a:pt x="347693" y="288535"/>
                  </a:lnTo>
                  <a:lnTo>
                    <a:pt x="341971" y="291329"/>
                  </a:lnTo>
                  <a:lnTo>
                    <a:pt x="389578" y="291329"/>
                  </a:lnTo>
                  <a:lnTo>
                    <a:pt x="440518" y="242955"/>
                  </a:lnTo>
                  <a:lnTo>
                    <a:pt x="469486" y="242955"/>
                  </a:lnTo>
                  <a:lnTo>
                    <a:pt x="438606" y="215239"/>
                  </a:lnTo>
                  <a:close/>
                </a:path>
                <a:path w="618489" h="531495">
                  <a:moveTo>
                    <a:pt x="402768" y="183072"/>
                  </a:moveTo>
                  <a:lnTo>
                    <a:pt x="375106" y="183072"/>
                  </a:lnTo>
                  <a:lnTo>
                    <a:pt x="380771" y="190098"/>
                  </a:lnTo>
                  <a:lnTo>
                    <a:pt x="374540" y="195679"/>
                  </a:lnTo>
                  <a:lnTo>
                    <a:pt x="305160" y="253573"/>
                  </a:lnTo>
                  <a:lnTo>
                    <a:pt x="299328" y="256134"/>
                  </a:lnTo>
                  <a:lnTo>
                    <a:pt x="367543" y="256134"/>
                  </a:lnTo>
                  <a:lnTo>
                    <a:pt x="408340" y="220118"/>
                  </a:lnTo>
                  <a:lnTo>
                    <a:pt x="414696" y="215239"/>
                  </a:lnTo>
                  <a:lnTo>
                    <a:pt x="438606" y="215239"/>
                  </a:lnTo>
                  <a:lnTo>
                    <a:pt x="402768" y="183072"/>
                  </a:lnTo>
                  <a:close/>
                </a:path>
                <a:path w="618489" h="531495">
                  <a:moveTo>
                    <a:pt x="288711" y="80699"/>
                  </a:moveTo>
                  <a:lnTo>
                    <a:pt x="245321" y="80699"/>
                  </a:lnTo>
                  <a:lnTo>
                    <a:pt x="259920" y="82913"/>
                  </a:lnTo>
                  <a:lnTo>
                    <a:pt x="271486" y="89128"/>
                  </a:lnTo>
                  <a:lnTo>
                    <a:pt x="359326" y="166989"/>
                  </a:lnTo>
                  <a:lnTo>
                    <a:pt x="284208" y="222872"/>
                  </a:lnTo>
                  <a:lnTo>
                    <a:pt x="272671" y="228287"/>
                  </a:lnTo>
                  <a:lnTo>
                    <a:pt x="258524" y="229996"/>
                  </a:lnTo>
                  <a:lnTo>
                    <a:pt x="316482" y="229996"/>
                  </a:lnTo>
                  <a:lnTo>
                    <a:pt x="368551" y="187690"/>
                  </a:lnTo>
                  <a:lnTo>
                    <a:pt x="375106" y="183072"/>
                  </a:lnTo>
                  <a:lnTo>
                    <a:pt x="402768" y="183072"/>
                  </a:lnTo>
                  <a:lnTo>
                    <a:pt x="288711" y="80699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0" name="object 6"/>
            <p:cNvSpPr/>
            <p:nvPr/>
          </p:nvSpPr>
          <p:spPr>
            <a:xfrm>
              <a:off x="1568100" y="10757174"/>
              <a:ext cx="145415" cy="175260"/>
            </a:xfrm>
            <a:custGeom>
              <a:avLst/>
              <a:gdLst/>
              <a:ahLst/>
              <a:cxnLst/>
              <a:rect l="l" t="t" r="r" b="b"/>
              <a:pathLst>
                <a:path w="145414" h="175259">
                  <a:moveTo>
                    <a:pt x="54040" y="0"/>
                  </a:moveTo>
                  <a:lnTo>
                    <a:pt x="0" y="49139"/>
                  </a:lnTo>
                  <a:lnTo>
                    <a:pt x="144885" y="174696"/>
                  </a:lnTo>
                  <a:lnTo>
                    <a:pt x="140739" y="65914"/>
                  </a:lnTo>
                  <a:lnTo>
                    <a:pt x="133896" y="65638"/>
                  </a:lnTo>
                  <a:lnTo>
                    <a:pt x="127378" y="64166"/>
                  </a:lnTo>
                  <a:lnTo>
                    <a:pt x="121464" y="61566"/>
                  </a:lnTo>
                  <a:lnTo>
                    <a:pt x="116436" y="57903"/>
                  </a:lnTo>
                  <a:lnTo>
                    <a:pt x="54040" y="0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1" name="object 7"/>
            <p:cNvSpPr/>
            <p:nvPr/>
          </p:nvSpPr>
          <p:spPr>
            <a:xfrm>
              <a:off x="1244872" y="10444224"/>
              <a:ext cx="417195" cy="362585"/>
            </a:xfrm>
            <a:custGeom>
              <a:avLst/>
              <a:gdLst/>
              <a:ahLst/>
              <a:cxnLst/>
              <a:rect l="l" t="t" r="r" b="b"/>
              <a:pathLst>
                <a:path w="417194" h="362584">
                  <a:moveTo>
                    <a:pt x="374176" y="269531"/>
                  </a:moveTo>
                  <a:lnTo>
                    <a:pt x="273953" y="269531"/>
                  </a:lnTo>
                  <a:lnTo>
                    <a:pt x="273802" y="290882"/>
                  </a:lnTo>
                  <a:lnTo>
                    <a:pt x="277151" y="309230"/>
                  </a:lnTo>
                  <a:lnTo>
                    <a:pt x="284141" y="324449"/>
                  </a:lnTo>
                  <a:lnTo>
                    <a:pt x="294916" y="336419"/>
                  </a:lnTo>
                  <a:lnTo>
                    <a:pt x="323229" y="362083"/>
                  </a:lnTo>
                  <a:lnTo>
                    <a:pt x="377898" y="313540"/>
                  </a:lnTo>
                  <a:lnTo>
                    <a:pt x="377269" y="312953"/>
                  </a:lnTo>
                  <a:lnTo>
                    <a:pt x="370170" y="302454"/>
                  </a:lnTo>
                  <a:lnTo>
                    <a:pt x="367543" y="289466"/>
                  </a:lnTo>
                  <a:lnTo>
                    <a:pt x="369811" y="276146"/>
                  </a:lnTo>
                  <a:lnTo>
                    <a:pt x="374176" y="269531"/>
                  </a:lnTo>
                  <a:close/>
                </a:path>
                <a:path w="417194" h="362584">
                  <a:moveTo>
                    <a:pt x="57164" y="0"/>
                  </a:moveTo>
                  <a:lnTo>
                    <a:pt x="16893" y="18931"/>
                  </a:lnTo>
                  <a:lnTo>
                    <a:pt x="4570" y="32997"/>
                  </a:lnTo>
                  <a:lnTo>
                    <a:pt x="0" y="49426"/>
                  </a:lnTo>
                  <a:lnTo>
                    <a:pt x="4964" y="68743"/>
                  </a:lnTo>
                  <a:lnTo>
                    <a:pt x="192458" y="245877"/>
                  </a:lnTo>
                  <a:lnTo>
                    <a:pt x="231203" y="265730"/>
                  </a:lnTo>
                  <a:lnTo>
                    <a:pt x="252087" y="269598"/>
                  </a:lnTo>
                  <a:lnTo>
                    <a:pt x="374176" y="269531"/>
                  </a:lnTo>
                  <a:lnTo>
                    <a:pt x="377395" y="264651"/>
                  </a:lnTo>
                  <a:lnTo>
                    <a:pt x="390048" y="252633"/>
                  </a:lnTo>
                  <a:lnTo>
                    <a:pt x="342444" y="252633"/>
                  </a:lnTo>
                  <a:lnTo>
                    <a:pt x="338183" y="251449"/>
                  </a:lnTo>
                  <a:lnTo>
                    <a:pt x="336719" y="247675"/>
                  </a:lnTo>
                  <a:lnTo>
                    <a:pt x="339386" y="242704"/>
                  </a:lnTo>
                  <a:lnTo>
                    <a:pt x="368012" y="217434"/>
                  </a:lnTo>
                  <a:lnTo>
                    <a:pt x="299806" y="217434"/>
                  </a:lnTo>
                  <a:lnTo>
                    <a:pt x="295598" y="216077"/>
                  </a:lnTo>
                  <a:lnTo>
                    <a:pt x="294290" y="212246"/>
                  </a:lnTo>
                  <a:lnTo>
                    <a:pt x="297157" y="207386"/>
                  </a:lnTo>
                  <a:lnTo>
                    <a:pt x="316958" y="191300"/>
                  </a:lnTo>
                  <a:lnTo>
                    <a:pt x="258997" y="191300"/>
                  </a:lnTo>
                  <a:lnTo>
                    <a:pt x="162156" y="118802"/>
                  </a:lnTo>
                  <a:lnTo>
                    <a:pt x="155014" y="100642"/>
                  </a:lnTo>
                  <a:lnTo>
                    <a:pt x="157994" y="90862"/>
                  </a:lnTo>
                  <a:lnTo>
                    <a:pt x="165653" y="82866"/>
                  </a:lnTo>
                  <a:lnTo>
                    <a:pt x="190856" y="66500"/>
                  </a:lnTo>
                  <a:lnTo>
                    <a:pt x="57164" y="0"/>
                  </a:lnTo>
                  <a:close/>
                </a:path>
                <a:path w="417194" h="362584">
                  <a:moveTo>
                    <a:pt x="393206" y="209019"/>
                  </a:moveTo>
                  <a:lnTo>
                    <a:pt x="348171" y="249835"/>
                  </a:lnTo>
                  <a:lnTo>
                    <a:pt x="342444" y="252633"/>
                  </a:lnTo>
                  <a:lnTo>
                    <a:pt x="390048" y="252633"/>
                  </a:lnTo>
                  <a:lnTo>
                    <a:pt x="417038" y="226998"/>
                  </a:lnTo>
                  <a:lnTo>
                    <a:pt x="393206" y="209019"/>
                  </a:lnTo>
                  <a:close/>
                </a:path>
                <a:path w="417194" h="362584">
                  <a:moveTo>
                    <a:pt x="350904" y="177104"/>
                  </a:moveTo>
                  <a:lnTo>
                    <a:pt x="305638" y="214873"/>
                  </a:lnTo>
                  <a:lnTo>
                    <a:pt x="299806" y="217434"/>
                  </a:lnTo>
                  <a:lnTo>
                    <a:pt x="368012" y="217434"/>
                  </a:lnTo>
                  <a:lnTo>
                    <a:pt x="384756" y="202653"/>
                  </a:lnTo>
                  <a:lnTo>
                    <a:pt x="350904" y="177104"/>
                  </a:lnTo>
                  <a:close/>
                </a:path>
                <a:path w="417194" h="362584">
                  <a:moveTo>
                    <a:pt x="322737" y="155859"/>
                  </a:moveTo>
                  <a:lnTo>
                    <a:pt x="284675" y="184172"/>
                  </a:lnTo>
                  <a:lnTo>
                    <a:pt x="273140" y="189591"/>
                  </a:lnTo>
                  <a:lnTo>
                    <a:pt x="258997" y="191300"/>
                  </a:lnTo>
                  <a:lnTo>
                    <a:pt x="316958" y="191300"/>
                  </a:lnTo>
                  <a:lnTo>
                    <a:pt x="342359" y="170664"/>
                  </a:lnTo>
                  <a:lnTo>
                    <a:pt x="322737" y="155859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8"/>
            <p:cNvSpPr/>
            <p:nvPr/>
          </p:nvSpPr>
          <p:spPr>
            <a:xfrm>
              <a:off x="1423223" y="10314607"/>
              <a:ext cx="541437" cy="5028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3" name="object 9"/>
            <p:cNvSpPr/>
            <p:nvPr/>
          </p:nvSpPr>
          <p:spPr>
            <a:xfrm>
              <a:off x="1472909" y="10330373"/>
              <a:ext cx="476250" cy="436245"/>
            </a:xfrm>
            <a:custGeom>
              <a:avLst/>
              <a:gdLst/>
              <a:ahLst/>
              <a:cxnLst/>
              <a:rect l="l" t="t" r="r" b="b"/>
              <a:pathLst>
                <a:path w="476250" h="436245">
                  <a:moveTo>
                    <a:pt x="109708" y="0"/>
                  </a:moveTo>
                  <a:lnTo>
                    <a:pt x="14723" y="37607"/>
                  </a:lnTo>
                  <a:lnTo>
                    <a:pt x="0" y="59380"/>
                  </a:lnTo>
                  <a:lnTo>
                    <a:pt x="2208" y="72191"/>
                  </a:lnTo>
                  <a:lnTo>
                    <a:pt x="9739" y="83093"/>
                  </a:lnTo>
                  <a:lnTo>
                    <a:pt x="383853" y="427742"/>
                  </a:lnTo>
                  <a:lnTo>
                    <a:pt x="398890" y="436174"/>
                  </a:lnTo>
                  <a:lnTo>
                    <a:pt x="414643" y="436214"/>
                  </a:lnTo>
                  <a:lnTo>
                    <a:pt x="429382" y="428968"/>
                  </a:lnTo>
                  <a:lnTo>
                    <a:pt x="441380" y="415543"/>
                  </a:lnTo>
                  <a:lnTo>
                    <a:pt x="466887" y="374581"/>
                  </a:lnTo>
                  <a:lnTo>
                    <a:pt x="471565" y="362926"/>
                  </a:lnTo>
                  <a:lnTo>
                    <a:pt x="344130" y="362926"/>
                  </a:lnTo>
                  <a:lnTo>
                    <a:pt x="335256" y="361380"/>
                  </a:lnTo>
                  <a:lnTo>
                    <a:pt x="326431" y="355618"/>
                  </a:lnTo>
                  <a:lnTo>
                    <a:pt x="253574" y="287987"/>
                  </a:lnTo>
                  <a:lnTo>
                    <a:pt x="275454" y="264680"/>
                  </a:lnTo>
                  <a:lnTo>
                    <a:pt x="226559" y="264680"/>
                  </a:lnTo>
                  <a:lnTo>
                    <a:pt x="222696" y="263302"/>
                  </a:lnTo>
                  <a:lnTo>
                    <a:pt x="221219" y="259732"/>
                  </a:lnTo>
                  <a:lnTo>
                    <a:pt x="223355" y="255548"/>
                  </a:lnTo>
                  <a:lnTo>
                    <a:pt x="248285" y="233147"/>
                  </a:lnTo>
                  <a:lnTo>
                    <a:pt x="198233" y="233147"/>
                  </a:lnTo>
                  <a:lnTo>
                    <a:pt x="194391" y="231702"/>
                  </a:lnTo>
                  <a:lnTo>
                    <a:pt x="192974" y="228107"/>
                  </a:lnTo>
                  <a:lnTo>
                    <a:pt x="195178" y="223957"/>
                  </a:lnTo>
                  <a:lnTo>
                    <a:pt x="209376" y="211633"/>
                  </a:lnTo>
                  <a:lnTo>
                    <a:pt x="169221" y="211633"/>
                  </a:lnTo>
                  <a:lnTo>
                    <a:pt x="86302" y="134599"/>
                  </a:lnTo>
                  <a:lnTo>
                    <a:pt x="83550" y="130192"/>
                  </a:lnTo>
                  <a:lnTo>
                    <a:pt x="83538" y="124850"/>
                  </a:lnTo>
                  <a:lnTo>
                    <a:pt x="86423" y="119061"/>
                  </a:lnTo>
                  <a:lnTo>
                    <a:pt x="92364" y="113311"/>
                  </a:lnTo>
                  <a:lnTo>
                    <a:pt x="128793" y="86359"/>
                  </a:lnTo>
                  <a:lnTo>
                    <a:pt x="139042" y="81433"/>
                  </a:lnTo>
                  <a:lnTo>
                    <a:pt x="150568" y="80184"/>
                  </a:lnTo>
                  <a:lnTo>
                    <a:pt x="218076" y="80184"/>
                  </a:lnTo>
                  <a:lnTo>
                    <a:pt x="142290" y="13493"/>
                  </a:lnTo>
                  <a:lnTo>
                    <a:pt x="126610" y="3821"/>
                  </a:lnTo>
                  <a:lnTo>
                    <a:pt x="109708" y="0"/>
                  </a:lnTo>
                  <a:close/>
                </a:path>
                <a:path w="476250" h="436245">
                  <a:moveTo>
                    <a:pt x="383814" y="232770"/>
                  </a:moveTo>
                  <a:lnTo>
                    <a:pt x="314676" y="232770"/>
                  </a:lnTo>
                  <a:lnTo>
                    <a:pt x="323362" y="234064"/>
                  </a:lnTo>
                  <a:lnTo>
                    <a:pt x="331111" y="238501"/>
                  </a:lnTo>
                  <a:lnTo>
                    <a:pt x="386198" y="287139"/>
                  </a:lnTo>
                  <a:lnTo>
                    <a:pt x="391639" y="294697"/>
                  </a:lnTo>
                  <a:lnTo>
                    <a:pt x="394146" y="304372"/>
                  </a:lnTo>
                  <a:lnTo>
                    <a:pt x="393213" y="314502"/>
                  </a:lnTo>
                  <a:lnTo>
                    <a:pt x="388335" y="323420"/>
                  </a:lnTo>
                  <a:lnTo>
                    <a:pt x="359875" y="354864"/>
                  </a:lnTo>
                  <a:lnTo>
                    <a:pt x="352515" y="360629"/>
                  </a:lnTo>
                  <a:lnTo>
                    <a:pt x="344130" y="362926"/>
                  </a:lnTo>
                  <a:lnTo>
                    <a:pt x="471565" y="362926"/>
                  </a:lnTo>
                  <a:lnTo>
                    <a:pt x="474062" y="356705"/>
                  </a:lnTo>
                  <a:lnTo>
                    <a:pt x="475814" y="336352"/>
                  </a:lnTo>
                  <a:lnTo>
                    <a:pt x="471558" y="316713"/>
                  </a:lnTo>
                  <a:lnTo>
                    <a:pt x="460709" y="300981"/>
                  </a:lnTo>
                  <a:lnTo>
                    <a:pt x="383814" y="232770"/>
                  </a:lnTo>
                  <a:close/>
                </a:path>
                <a:path w="476250" h="436245">
                  <a:moveTo>
                    <a:pt x="357189" y="209152"/>
                  </a:moveTo>
                  <a:lnTo>
                    <a:pt x="275479" y="209152"/>
                  </a:lnTo>
                  <a:lnTo>
                    <a:pt x="281699" y="214701"/>
                  </a:lnTo>
                  <a:lnTo>
                    <a:pt x="276013" y="220858"/>
                  </a:lnTo>
                  <a:lnTo>
                    <a:pt x="231585" y="262291"/>
                  </a:lnTo>
                  <a:lnTo>
                    <a:pt x="226559" y="264680"/>
                  </a:lnTo>
                  <a:lnTo>
                    <a:pt x="275454" y="264680"/>
                  </a:lnTo>
                  <a:lnTo>
                    <a:pt x="299489" y="239077"/>
                  </a:lnTo>
                  <a:lnTo>
                    <a:pt x="306302" y="234486"/>
                  </a:lnTo>
                  <a:lnTo>
                    <a:pt x="314676" y="232770"/>
                  </a:lnTo>
                  <a:lnTo>
                    <a:pt x="383814" y="232770"/>
                  </a:lnTo>
                  <a:lnTo>
                    <a:pt x="357189" y="209152"/>
                  </a:lnTo>
                  <a:close/>
                </a:path>
                <a:path w="476250" h="436245">
                  <a:moveTo>
                    <a:pt x="309868" y="178461"/>
                  </a:moveTo>
                  <a:lnTo>
                    <a:pt x="248087" y="178461"/>
                  </a:lnTo>
                  <a:lnTo>
                    <a:pt x="254202" y="184105"/>
                  </a:lnTo>
                  <a:lnTo>
                    <a:pt x="248412" y="190168"/>
                  </a:lnTo>
                  <a:lnTo>
                    <a:pt x="203304" y="230847"/>
                  </a:lnTo>
                  <a:lnTo>
                    <a:pt x="198233" y="233147"/>
                  </a:lnTo>
                  <a:lnTo>
                    <a:pt x="248285" y="233147"/>
                  </a:lnTo>
                  <a:lnTo>
                    <a:pt x="270014" y="213623"/>
                  </a:lnTo>
                  <a:lnTo>
                    <a:pt x="275479" y="209152"/>
                  </a:lnTo>
                  <a:lnTo>
                    <a:pt x="357189" y="209152"/>
                  </a:lnTo>
                  <a:lnTo>
                    <a:pt x="336933" y="191183"/>
                  </a:lnTo>
                  <a:lnTo>
                    <a:pt x="328431" y="185104"/>
                  </a:lnTo>
                  <a:lnTo>
                    <a:pt x="318160" y="180515"/>
                  </a:lnTo>
                  <a:lnTo>
                    <a:pt x="309868" y="178461"/>
                  </a:lnTo>
                  <a:close/>
                </a:path>
                <a:path w="476250" h="436245">
                  <a:moveTo>
                    <a:pt x="218076" y="80184"/>
                  </a:moveTo>
                  <a:lnTo>
                    <a:pt x="150568" y="80184"/>
                  </a:lnTo>
                  <a:lnTo>
                    <a:pt x="161939" y="82646"/>
                  </a:lnTo>
                  <a:lnTo>
                    <a:pt x="171723" y="88852"/>
                  </a:lnTo>
                  <a:lnTo>
                    <a:pt x="221628" y="136264"/>
                  </a:lnTo>
                  <a:lnTo>
                    <a:pt x="228816" y="145086"/>
                  </a:lnTo>
                  <a:lnTo>
                    <a:pt x="232206" y="153795"/>
                  </a:lnTo>
                  <a:lnTo>
                    <a:pt x="231720" y="161572"/>
                  </a:lnTo>
                  <a:lnTo>
                    <a:pt x="227282" y="167603"/>
                  </a:lnTo>
                  <a:lnTo>
                    <a:pt x="169221" y="211633"/>
                  </a:lnTo>
                  <a:lnTo>
                    <a:pt x="209376" y="211633"/>
                  </a:lnTo>
                  <a:lnTo>
                    <a:pt x="242548" y="182838"/>
                  </a:lnTo>
                  <a:lnTo>
                    <a:pt x="248087" y="178461"/>
                  </a:lnTo>
                  <a:lnTo>
                    <a:pt x="309868" y="178461"/>
                  </a:lnTo>
                  <a:lnTo>
                    <a:pt x="306045" y="177515"/>
                  </a:lnTo>
                  <a:lnTo>
                    <a:pt x="292013" y="176200"/>
                  </a:lnTo>
                  <a:lnTo>
                    <a:pt x="290271" y="160470"/>
                  </a:lnTo>
                  <a:lnTo>
                    <a:pt x="285281" y="146478"/>
                  </a:lnTo>
                  <a:lnTo>
                    <a:pt x="277419" y="134119"/>
                  </a:lnTo>
                  <a:lnTo>
                    <a:pt x="267061" y="123290"/>
                  </a:lnTo>
                  <a:lnTo>
                    <a:pt x="218076" y="80184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4" name="object 10"/>
            <p:cNvSpPr/>
            <p:nvPr/>
          </p:nvSpPr>
          <p:spPr>
            <a:xfrm>
              <a:off x="2086761" y="10503872"/>
              <a:ext cx="1790064" cy="205104"/>
            </a:xfrm>
            <a:custGeom>
              <a:avLst/>
              <a:gdLst/>
              <a:ahLst/>
              <a:cxnLst/>
              <a:rect l="l" t="t" r="r" b="b"/>
              <a:pathLst>
                <a:path w="1790064" h="205104">
                  <a:moveTo>
                    <a:pt x="1736177" y="0"/>
                  </a:moveTo>
                  <a:lnTo>
                    <a:pt x="1658829" y="0"/>
                  </a:lnTo>
                  <a:lnTo>
                    <a:pt x="1658829" y="204569"/>
                  </a:lnTo>
                  <a:lnTo>
                    <a:pt x="1736177" y="204569"/>
                  </a:lnTo>
                  <a:lnTo>
                    <a:pt x="1746752" y="203584"/>
                  </a:lnTo>
                  <a:lnTo>
                    <a:pt x="1780665" y="180596"/>
                  </a:lnTo>
                  <a:lnTo>
                    <a:pt x="1782049" y="178057"/>
                  </a:lnTo>
                  <a:lnTo>
                    <a:pt x="1685341" y="178057"/>
                  </a:lnTo>
                  <a:lnTo>
                    <a:pt x="1685341" y="115441"/>
                  </a:lnTo>
                  <a:lnTo>
                    <a:pt x="1782336" y="115441"/>
                  </a:lnTo>
                  <a:lnTo>
                    <a:pt x="1781589" y="113808"/>
                  </a:lnTo>
                  <a:lnTo>
                    <a:pt x="1777066" y="107651"/>
                  </a:lnTo>
                  <a:lnTo>
                    <a:pt x="1771171" y="102185"/>
                  </a:lnTo>
                  <a:lnTo>
                    <a:pt x="1776741" y="97965"/>
                  </a:lnTo>
                  <a:lnTo>
                    <a:pt x="1781160" y="92185"/>
                  </a:lnTo>
                  <a:lnTo>
                    <a:pt x="1782656" y="88918"/>
                  </a:lnTo>
                  <a:lnTo>
                    <a:pt x="1685341" y="88918"/>
                  </a:lnTo>
                  <a:lnTo>
                    <a:pt x="1685341" y="26512"/>
                  </a:lnTo>
                  <a:lnTo>
                    <a:pt x="1782060" y="26512"/>
                  </a:lnTo>
                  <a:lnTo>
                    <a:pt x="1780647" y="23946"/>
                  </a:lnTo>
                  <a:lnTo>
                    <a:pt x="1773747" y="15727"/>
                  </a:lnTo>
                  <a:lnTo>
                    <a:pt x="1765479" y="8852"/>
                  </a:lnTo>
                  <a:lnTo>
                    <a:pt x="1756462" y="3937"/>
                  </a:lnTo>
                  <a:lnTo>
                    <a:pt x="1746694" y="984"/>
                  </a:lnTo>
                  <a:lnTo>
                    <a:pt x="1736177" y="0"/>
                  </a:lnTo>
                  <a:close/>
                </a:path>
                <a:path w="1790064" h="205104">
                  <a:moveTo>
                    <a:pt x="1782336" y="115441"/>
                  </a:moveTo>
                  <a:lnTo>
                    <a:pt x="1743486" y="115441"/>
                  </a:lnTo>
                  <a:lnTo>
                    <a:pt x="1749800" y="118069"/>
                  </a:lnTo>
                  <a:lnTo>
                    <a:pt x="1760375" y="128540"/>
                  </a:lnTo>
                  <a:lnTo>
                    <a:pt x="1762970" y="134697"/>
                  </a:lnTo>
                  <a:lnTo>
                    <a:pt x="1763014" y="158853"/>
                  </a:lnTo>
                  <a:lnTo>
                    <a:pt x="1760375" y="165063"/>
                  </a:lnTo>
                  <a:lnTo>
                    <a:pt x="1749904" y="175481"/>
                  </a:lnTo>
                  <a:lnTo>
                    <a:pt x="1743590" y="178057"/>
                  </a:lnTo>
                  <a:lnTo>
                    <a:pt x="1782049" y="178057"/>
                  </a:lnTo>
                  <a:lnTo>
                    <a:pt x="1785584" y="171570"/>
                  </a:lnTo>
                  <a:lnTo>
                    <a:pt x="1788540" y="161775"/>
                  </a:lnTo>
                  <a:lnTo>
                    <a:pt x="1789526" y="151220"/>
                  </a:lnTo>
                  <a:lnTo>
                    <a:pt x="1789526" y="134697"/>
                  </a:lnTo>
                  <a:lnTo>
                    <a:pt x="1787956" y="127598"/>
                  </a:lnTo>
                  <a:lnTo>
                    <a:pt x="1784741" y="120697"/>
                  </a:lnTo>
                  <a:lnTo>
                    <a:pt x="1782336" y="115441"/>
                  </a:lnTo>
                  <a:close/>
                </a:path>
                <a:path w="1790064" h="205104">
                  <a:moveTo>
                    <a:pt x="1782060" y="26512"/>
                  </a:moveTo>
                  <a:lnTo>
                    <a:pt x="1743486" y="26512"/>
                  </a:lnTo>
                  <a:lnTo>
                    <a:pt x="1749800" y="29140"/>
                  </a:lnTo>
                  <a:lnTo>
                    <a:pt x="1760375" y="39611"/>
                  </a:lnTo>
                  <a:lnTo>
                    <a:pt x="1763014" y="45831"/>
                  </a:lnTo>
                  <a:lnTo>
                    <a:pt x="1762921" y="69935"/>
                  </a:lnTo>
                  <a:lnTo>
                    <a:pt x="1760375" y="75976"/>
                  </a:lnTo>
                  <a:lnTo>
                    <a:pt x="1749904" y="86342"/>
                  </a:lnTo>
                  <a:lnTo>
                    <a:pt x="1743590" y="88918"/>
                  </a:lnTo>
                  <a:lnTo>
                    <a:pt x="1782656" y="88918"/>
                  </a:lnTo>
                  <a:lnTo>
                    <a:pt x="1784532" y="84824"/>
                  </a:lnTo>
                  <a:lnTo>
                    <a:pt x="1787851" y="77495"/>
                  </a:lnTo>
                  <a:lnTo>
                    <a:pt x="1789526" y="69935"/>
                  </a:lnTo>
                  <a:lnTo>
                    <a:pt x="1789526" y="53035"/>
                  </a:lnTo>
                  <a:lnTo>
                    <a:pt x="1788539" y="42595"/>
                  </a:lnTo>
                  <a:lnTo>
                    <a:pt x="1785579" y="32900"/>
                  </a:lnTo>
                  <a:lnTo>
                    <a:pt x="1782060" y="26512"/>
                  </a:lnTo>
                  <a:close/>
                </a:path>
                <a:path w="1790064" h="205104">
                  <a:moveTo>
                    <a:pt x="1532654" y="0"/>
                  </a:moveTo>
                  <a:lnTo>
                    <a:pt x="1525335" y="0"/>
                  </a:lnTo>
                  <a:lnTo>
                    <a:pt x="1522393" y="1099"/>
                  </a:lnTo>
                  <a:lnTo>
                    <a:pt x="1517964" y="5423"/>
                  </a:lnTo>
                  <a:lnTo>
                    <a:pt x="1516079" y="9266"/>
                  </a:lnTo>
                  <a:lnTo>
                    <a:pt x="1514550" y="14784"/>
                  </a:lnTo>
                  <a:lnTo>
                    <a:pt x="1464405" y="186947"/>
                  </a:lnTo>
                  <a:lnTo>
                    <a:pt x="1464248" y="187690"/>
                  </a:lnTo>
                  <a:lnTo>
                    <a:pt x="1464028" y="189208"/>
                  </a:lnTo>
                  <a:lnTo>
                    <a:pt x="1463986" y="195313"/>
                  </a:lnTo>
                  <a:lnTo>
                    <a:pt x="1465243" y="198266"/>
                  </a:lnTo>
                  <a:lnTo>
                    <a:pt x="1470300" y="203313"/>
                  </a:lnTo>
                  <a:lnTo>
                    <a:pt x="1473243" y="204569"/>
                  </a:lnTo>
                  <a:lnTo>
                    <a:pt x="1480028" y="204569"/>
                  </a:lnTo>
                  <a:lnTo>
                    <a:pt x="1500237" y="160005"/>
                  </a:lnTo>
                  <a:lnTo>
                    <a:pt x="1585491" y="160005"/>
                  </a:lnTo>
                  <a:lnTo>
                    <a:pt x="1577771" y="133482"/>
                  </a:lnTo>
                  <a:lnTo>
                    <a:pt x="1507608" y="133482"/>
                  </a:lnTo>
                  <a:lnTo>
                    <a:pt x="1529073" y="60553"/>
                  </a:lnTo>
                  <a:lnTo>
                    <a:pt x="1556542" y="60553"/>
                  </a:lnTo>
                  <a:lnTo>
                    <a:pt x="1543220" y="14784"/>
                  </a:lnTo>
                  <a:lnTo>
                    <a:pt x="1541691" y="9046"/>
                  </a:lnTo>
                  <a:lnTo>
                    <a:pt x="1539858" y="5151"/>
                  </a:lnTo>
                  <a:lnTo>
                    <a:pt x="1535544" y="1057"/>
                  </a:lnTo>
                  <a:lnTo>
                    <a:pt x="1532654" y="0"/>
                  </a:lnTo>
                  <a:close/>
                </a:path>
                <a:path w="1790064" h="205104">
                  <a:moveTo>
                    <a:pt x="1585491" y="160005"/>
                  </a:moveTo>
                  <a:lnTo>
                    <a:pt x="1558015" y="160005"/>
                  </a:lnTo>
                  <a:lnTo>
                    <a:pt x="1567899" y="193627"/>
                  </a:lnTo>
                  <a:lnTo>
                    <a:pt x="1568800" y="196894"/>
                  </a:lnTo>
                  <a:lnTo>
                    <a:pt x="1570475" y="199585"/>
                  </a:lnTo>
                  <a:lnTo>
                    <a:pt x="1575323" y="203574"/>
                  </a:lnTo>
                  <a:lnTo>
                    <a:pt x="1578056" y="204569"/>
                  </a:lnTo>
                  <a:lnTo>
                    <a:pt x="1584642" y="204569"/>
                  </a:lnTo>
                  <a:lnTo>
                    <a:pt x="1587689" y="203313"/>
                  </a:lnTo>
                  <a:lnTo>
                    <a:pt x="1592841" y="198266"/>
                  </a:lnTo>
                  <a:lnTo>
                    <a:pt x="1594065" y="195313"/>
                  </a:lnTo>
                  <a:lnTo>
                    <a:pt x="1594056" y="190098"/>
                  </a:lnTo>
                  <a:lnTo>
                    <a:pt x="1593742" y="188214"/>
                  </a:lnTo>
                  <a:lnTo>
                    <a:pt x="1593480" y="187324"/>
                  </a:lnTo>
                  <a:lnTo>
                    <a:pt x="1593166" y="186371"/>
                  </a:lnTo>
                  <a:lnTo>
                    <a:pt x="1585491" y="160005"/>
                  </a:lnTo>
                  <a:close/>
                </a:path>
                <a:path w="1790064" h="205104">
                  <a:moveTo>
                    <a:pt x="1556542" y="60553"/>
                  </a:moveTo>
                  <a:lnTo>
                    <a:pt x="1529073" y="60553"/>
                  </a:lnTo>
                  <a:lnTo>
                    <a:pt x="1550172" y="133482"/>
                  </a:lnTo>
                  <a:lnTo>
                    <a:pt x="1577771" y="133482"/>
                  </a:lnTo>
                  <a:lnTo>
                    <a:pt x="1556542" y="60553"/>
                  </a:lnTo>
                  <a:close/>
                </a:path>
                <a:path w="1790064" h="205104">
                  <a:moveTo>
                    <a:pt x="1285562" y="0"/>
                  </a:moveTo>
                  <a:lnTo>
                    <a:pt x="1277762" y="0"/>
                  </a:lnTo>
                  <a:lnTo>
                    <a:pt x="1274558" y="1319"/>
                  </a:lnTo>
                  <a:lnTo>
                    <a:pt x="1269720" y="6680"/>
                  </a:lnTo>
                  <a:lnTo>
                    <a:pt x="1268505" y="10250"/>
                  </a:lnTo>
                  <a:lnTo>
                    <a:pt x="1268505" y="204569"/>
                  </a:lnTo>
                  <a:lnTo>
                    <a:pt x="1388743" y="204569"/>
                  </a:lnTo>
                  <a:lnTo>
                    <a:pt x="1392261" y="203365"/>
                  </a:lnTo>
                  <a:lnTo>
                    <a:pt x="1397842" y="198412"/>
                  </a:lnTo>
                  <a:lnTo>
                    <a:pt x="1399213" y="195208"/>
                  </a:lnTo>
                  <a:lnTo>
                    <a:pt x="1399213" y="187418"/>
                  </a:lnTo>
                  <a:lnTo>
                    <a:pt x="1397842" y="184214"/>
                  </a:lnTo>
                  <a:lnTo>
                    <a:pt x="1395109" y="181732"/>
                  </a:lnTo>
                  <a:lnTo>
                    <a:pt x="1392428" y="179261"/>
                  </a:lnTo>
                  <a:lnTo>
                    <a:pt x="1388847" y="178057"/>
                  </a:lnTo>
                  <a:lnTo>
                    <a:pt x="1295028" y="178057"/>
                  </a:lnTo>
                  <a:lnTo>
                    <a:pt x="1294949" y="10250"/>
                  </a:lnTo>
                  <a:lnTo>
                    <a:pt x="1293761" y="6942"/>
                  </a:lnTo>
                  <a:lnTo>
                    <a:pt x="1288714" y="1371"/>
                  </a:lnTo>
                  <a:lnTo>
                    <a:pt x="1285562" y="0"/>
                  </a:lnTo>
                  <a:close/>
                </a:path>
                <a:path w="1790064" h="205104">
                  <a:moveTo>
                    <a:pt x="1066407" y="0"/>
                  </a:moveTo>
                  <a:lnTo>
                    <a:pt x="975802" y="0"/>
                  </a:lnTo>
                  <a:lnTo>
                    <a:pt x="975842" y="194213"/>
                  </a:lnTo>
                  <a:lnTo>
                    <a:pt x="977006" y="197627"/>
                  </a:lnTo>
                  <a:lnTo>
                    <a:pt x="981949" y="203208"/>
                  </a:lnTo>
                  <a:lnTo>
                    <a:pt x="985163" y="204569"/>
                  </a:lnTo>
                  <a:lnTo>
                    <a:pt x="992954" y="204569"/>
                  </a:lnTo>
                  <a:lnTo>
                    <a:pt x="996158" y="203208"/>
                  </a:lnTo>
                  <a:lnTo>
                    <a:pt x="1001110" y="197784"/>
                  </a:lnTo>
                  <a:lnTo>
                    <a:pt x="1002315" y="194213"/>
                  </a:lnTo>
                  <a:lnTo>
                    <a:pt x="1002315" y="93400"/>
                  </a:lnTo>
                  <a:lnTo>
                    <a:pt x="1066407" y="93400"/>
                  </a:lnTo>
                  <a:lnTo>
                    <a:pt x="1103572" y="68639"/>
                  </a:lnTo>
                  <a:lnTo>
                    <a:pt x="1104096" y="66877"/>
                  </a:lnTo>
                  <a:lnTo>
                    <a:pt x="1002315" y="66877"/>
                  </a:lnTo>
                  <a:lnTo>
                    <a:pt x="1002315" y="26512"/>
                  </a:lnTo>
                  <a:lnTo>
                    <a:pt x="1104118" y="26512"/>
                  </a:lnTo>
                  <a:lnTo>
                    <a:pt x="1103533" y="24590"/>
                  </a:lnTo>
                  <a:lnTo>
                    <a:pt x="1074298" y="730"/>
                  </a:lnTo>
                  <a:lnTo>
                    <a:pt x="1066407" y="0"/>
                  </a:lnTo>
                  <a:close/>
                </a:path>
                <a:path w="1790064" h="205104">
                  <a:moveTo>
                    <a:pt x="1052250" y="93400"/>
                  </a:moveTo>
                  <a:lnTo>
                    <a:pt x="1021256" y="93400"/>
                  </a:lnTo>
                  <a:lnTo>
                    <a:pt x="1080878" y="196737"/>
                  </a:lnTo>
                  <a:lnTo>
                    <a:pt x="1082249" y="199051"/>
                  </a:lnTo>
                  <a:lnTo>
                    <a:pt x="1083977" y="200936"/>
                  </a:lnTo>
                  <a:lnTo>
                    <a:pt x="1088291" y="203574"/>
                  </a:lnTo>
                  <a:lnTo>
                    <a:pt x="1090657" y="204255"/>
                  </a:lnTo>
                  <a:lnTo>
                    <a:pt x="1096919" y="204255"/>
                  </a:lnTo>
                  <a:lnTo>
                    <a:pt x="1100081" y="202999"/>
                  </a:lnTo>
                  <a:lnTo>
                    <a:pt x="1105233" y="197847"/>
                  </a:lnTo>
                  <a:lnTo>
                    <a:pt x="1106500" y="194685"/>
                  </a:lnTo>
                  <a:lnTo>
                    <a:pt x="1106500" y="190004"/>
                  </a:lnTo>
                  <a:lnTo>
                    <a:pt x="1106290" y="188842"/>
                  </a:lnTo>
                  <a:lnTo>
                    <a:pt x="1105861" y="187627"/>
                  </a:lnTo>
                  <a:lnTo>
                    <a:pt x="1105442" y="186371"/>
                  </a:lnTo>
                  <a:lnTo>
                    <a:pt x="1104814" y="184999"/>
                  </a:lnTo>
                  <a:lnTo>
                    <a:pt x="1103872" y="183428"/>
                  </a:lnTo>
                  <a:lnTo>
                    <a:pt x="1052250" y="93400"/>
                  </a:lnTo>
                  <a:close/>
                </a:path>
                <a:path w="1790064" h="205104">
                  <a:moveTo>
                    <a:pt x="1104118" y="26512"/>
                  </a:moveTo>
                  <a:lnTo>
                    <a:pt x="1069936" y="26512"/>
                  </a:lnTo>
                  <a:lnTo>
                    <a:pt x="1072983" y="27831"/>
                  </a:lnTo>
                  <a:lnTo>
                    <a:pt x="1078344" y="33203"/>
                  </a:lnTo>
                  <a:lnTo>
                    <a:pt x="1079663" y="36250"/>
                  </a:lnTo>
                  <a:lnTo>
                    <a:pt x="1079663" y="56825"/>
                  </a:lnTo>
                  <a:lnTo>
                    <a:pt x="1078344" y="59935"/>
                  </a:lnTo>
                  <a:lnTo>
                    <a:pt x="1075715" y="62710"/>
                  </a:lnTo>
                  <a:lnTo>
                    <a:pt x="1073140" y="65505"/>
                  </a:lnTo>
                  <a:lnTo>
                    <a:pt x="1069988" y="66877"/>
                  </a:lnTo>
                  <a:lnTo>
                    <a:pt x="1104096" y="66877"/>
                  </a:lnTo>
                  <a:lnTo>
                    <a:pt x="1105769" y="61260"/>
                  </a:lnTo>
                  <a:lnTo>
                    <a:pt x="1106500" y="53296"/>
                  </a:lnTo>
                  <a:lnTo>
                    <a:pt x="1106500" y="39778"/>
                  </a:lnTo>
                  <a:lnTo>
                    <a:pt x="1105759" y="31897"/>
                  </a:lnTo>
                  <a:lnTo>
                    <a:pt x="1104118" y="26512"/>
                  </a:lnTo>
                  <a:close/>
                </a:path>
                <a:path w="1790064" h="205104">
                  <a:moveTo>
                    <a:pt x="900977" y="0"/>
                  </a:moveTo>
                  <a:lnTo>
                    <a:pt x="780635" y="0"/>
                  </a:lnTo>
                  <a:lnTo>
                    <a:pt x="780635" y="204569"/>
                  </a:lnTo>
                  <a:lnTo>
                    <a:pt x="900873" y="204569"/>
                  </a:lnTo>
                  <a:lnTo>
                    <a:pt x="904401" y="203365"/>
                  </a:lnTo>
                  <a:lnTo>
                    <a:pt x="909972" y="198412"/>
                  </a:lnTo>
                  <a:lnTo>
                    <a:pt x="911343" y="195208"/>
                  </a:lnTo>
                  <a:lnTo>
                    <a:pt x="911343" y="187418"/>
                  </a:lnTo>
                  <a:lnTo>
                    <a:pt x="909972" y="184214"/>
                  </a:lnTo>
                  <a:lnTo>
                    <a:pt x="904548" y="179261"/>
                  </a:lnTo>
                  <a:lnTo>
                    <a:pt x="900977" y="178057"/>
                  </a:lnTo>
                  <a:lnTo>
                    <a:pt x="807158" y="178057"/>
                  </a:lnTo>
                  <a:lnTo>
                    <a:pt x="807158" y="115441"/>
                  </a:lnTo>
                  <a:lnTo>
                    <a:pt x="849094" y="115441"/>
                  </a:lnTo>
                  <a:lnTo>
                    <a:pt x="852570" y="114226"/>
                  </a:lnTo>
                  <a:lnTo>
                    <a:pt x="857931" y="109295"/>
                  </a:lnTo>
                  <a:lnTo>
                    <a:pt x="859251" y="106080"/>
                  </a:lnTo>
                  <a:lnTo>
                    <a:pt x="859251" y="98290"/>
                  </a:lnTo>
                  <a:lnTo>
                    <a:pt x="857931" y="95075"/>
                  </a:lnTo>
                  <a:lnTo>
                    <a:pt x="852570" y="90122"/>
                  </a:lnTo>
                  <a:lnTo>
                    <a:pt x="849094" y="88918"/>
                  </a:lnTo>
                  <a:lnTo>
                    <a:pt x="807158" y="88918"/>
                  </a:lnTo>
                  <a:lnTo>
                    <a:pt x="807158" y="26512"/>
                  </a:lnTo>
                  <a:lnTo>
                    <a:pt x="900873" y="26512"/>
                  </a:lnTo>
                  <a:lnTo>
                    <a:pt x="904401" y="25255"/>
                  </a:lnTo>
                  <a:lnTo>
                    <a:pt x="909972" y="20208"/>
                  </a:lnTo>
                  <a:lnTo>
                    <a:pt x="911343" y="17046"/>
                  </a:lnTo>
                  <a:lnTo>
                    <a:pt x="911343" y="9371"/>
                  </a:lnTo>
                  <a:lnTo>
                    <a:pt x="909972" y="6156"/>
                  </a:lnTo>
                  <a:lnTo>
                    <a:pt x="907239" y="3685"/>
                  </a:lnTo>
                  <a:lnTo>
                    <a:pt x="904548" y="1204"/>
                  </a:lnTo>
                  <a:lnTo>
                    <a:pt x="900977" y="0"/>
                  </a:lnTo>
                  <a:close/>
                </a:path>
                <a:path w="1790064" h="205104">
                  <a:moveTo>
                    <a:pt x="602526" y="0"/>
                  </a:moveTo>
                  <a:lnTo>
                    <a:pt x="594735" y="0"/>
                  </a:lnTo>
                  <a:lnTo>
                    <a:pt x="591531" y="1319"/>
                  </a:lnTo>
                  <a:lnTo>
                    <a:pt x="586683" y="6680"/>
                  </a:lnTo>
                  <a:lnTo>
                    <a:pt x="585479" y="10250"/>
                  </a:lnTo>
                  <a:lnTo>
                    <a:pt x="585479" y="59987"/>
                  </a:lnTo>
                  <a:lnTo>
                    <a:pt x="637258" y="193156"/>
                  </a:lnTo>
                  <a:lnTo>
                    <a:pt x="638734" y="197261"/>
                  </a:lnTo>
                  <a:lnTo>
                    <a:pt x="640524" y="200203"/>
                  </a:lnTo>
                  <a:lnTo>
                    <a:pt x="644828" y="203679"/>
                  </a:lnTo>
                  <a:lnTo>
                    <a:pt x="647571" y="204569"/>
                  </a:lnTo>
                  <a:lnTo>
                    <a:pt x="654042" y="204569"/>
                  </a:lnTo>
                  <a:lnTo>
                    <a:pt x="664094" y="193156"/>
                  </a:lnTo>
                  <a:lnTo>
                    <a:pt x="678254" y="156958"/>
                  </a:lnTo>
                  <a:lnTo>
                    <a:pt x="650828" y="156958"/>
                  </a:lnTo>
                  <a:lnTo>
                    <a:pt x="611991" y="54877"/>
                  </a:lnTo>
                  <a:lnTo>
                    <a:pt x="611913" y="10250"/>
                  </a:lnTo>
                  <a:lnTo>
                    <a:pt x="610735" y="6942"/>
                  </a:lnTo>
                  <a:lnTo>
                    <a:pt x="608173" y="4104"/>
                  </a:lnTo>
                  <a:lnTo>
                    <a:pt x="605677" y="1371"/>
                  </a:lnTo>
                  <a:lnTo>
                    <a:pt x="602526" y="0"/>
                  </a:lnTo>
                  <a:close/>
                </a:path>
                <a:path w="1790064" h="205104">
                  <a:moveTo>
                    <a:pt x="706816" y="0"/>
                  </a:moveTo>
                  <a:lnTo>
                    <a:pt x="699025" y="0"/>
                  </a:lnTo>
                  <a:lnTo>
                    <a:pt x="695821" y="1371"/>
                  </a:lnTo>
                  <a:lnTo>
                    <a:pt x="693340" y="4146"/>
                  </a:lnTo>
                  <a:lnTo>
                    <a:pt x="690879" y="6942"/>
                  </a:lnTo>
                  <a:lnTo>
                    <a:pt x="689730" y="10250"/>
                  </a:lnTo>
                  <a:lnTo>
                    <a:pt x="689654" y="54877"/>
                  </a:lnTo>
                  <a:lnTo>
                    <a:pt x="650828" y="156958"/>
                  </a:lnTo>
                  <a:lnTo>
                    <a:pt x="678254" y="156958"/>
                  </a:lnTo>
                  <a:lnTo>
                    <a:pt x="716187" y="59987"/>
                  </a:lnTo>
                  <a:lnTo>
                    <a:pt x="716148" y="10250"/>
                  </a:lnTo>
                  <a:lnTo>
                    <a:pt x="714972" y="6774"/>
                  </a:lnTo>
                  <a:lnTo>
                    <a:pt x="712501" y="4104"/>
                  </a:lnTo>
                  <a:lnTo>
                    <a:pt x="710030" y="1371"/>
                  </a:lnTo>
                  <a:lnTo>
                    <a:pt x="706816" y="0"/>
                  </a:lnTo>
                  <a:close/>
                </a:path>
                <a:path w="1790064" h="205104">
                  <a:moveTo>
                    <a:pt x="510654" y="0"/>
                  </a:moveTo>
                  <a:lnTo>
                    <a:pt x="390323" y="0"/>
                  </a:lnTo>
                  <a:lnTo>
                    <a:pt x="390323" y="204569"/>
                  </a:lnTo>
                  <a:lnTo>
                    <a:pt x="510549" y="204569"/>
                  </a:lnTo>
                  <a:lnTo>
                    <a:pt x="514078" y="203365"/>
                  </a:lnTo>
                  <a:lnTo>
                    <a:pt x="519659" y="198412"/>
                  </a:lnTo>
                  <a:lnTo>
                    <a:pt x="521020" y="195208"/>
                  </a:lnTo>
                  <a:lnTo>
                    <a:pt x="521020" y="187418"/>
                  </a:lnTo>
                  <a:lnTo>
                    <a:pt x="519659" y="184214"/>
                  </a:lnTo>
                  <a:lnTo>
                    <a:pt x="516916" y="181732"/>
                  </a:lnTo>
                  <a:lnTo>
                    <a:pt x="514235" y="179261"/>
                  </a:lnTo>
                  <a:lnTo>
                    <a:pt x="510654" y="178057"/>
                  </a:lnTo>
                  <a:lnTo>
                    <a:pt x="416835" y="178057"/>
                  </a:lnTo>
                  <a:lnTo>
                    <a:pt x="416835" y="115441"/>
                  </a:lnTo>
                  <a:lnTo>
                    <a:pt x="458781" y="115441"/>
                  </a:lnTo>
                  <a:lnTo>
                    <a:pt x="462247" y="114226"/>
                  </a:lnTo>
                  <a:lnTo>
                    <a:pt x="467608" y="109295"/>
                  </a:lnTo>
                  <a:lnTo>
                    <a:pt x="468928" y="106080"/>
                  </a:lnTo>
                  <a:lnTo>
                    <a:pt x="468928" y="98290"/>
                  </a:lnTo>
                  <a:lnTo>
                    <a:pt x="467608" y="95075"/>
                  </a:lnTo>
                  <a:lnTo>
                    <a:pt x="462247" y="90122"/>
                  </a:lnTo>
                  <a:lnTo>
                    <a:pt x="458781" y="88918"/>
                  </a:lnTo>
                  <a:lnTo>
                    <a:pt x="416835" y="88918"/>
                  </a:lnTo>
                  <a:lnTo>
                    <a:pt x="416835" y="26512"/>
                  </a:lnTo>
                  <a:lnTo>
                    <a:pt x="510549" y="26512"/>
                  </a:lnTo>
                  <a:lnTo>
                    <a:pt x="514078" y="25255"/>
                  </a:lnTo>
                  <a:lnTo>
                    <a:pt x="519659" y="20208"/>
                  </a:lnTo>
                  <a:lnTo>
                    <a:pt x="521020" y="17046"/>
                  </a:lnTo>
                  <a:lnTo>
                    <a:pt x="521020" y="9371"/>
                  </a:lnTo>
                  <a:lnTo>
                    <a:pt x="519659" y="6156"/>
                  </a:lnTo>
                  <a:lnTo>
                    <a:pt x="516916" y="3685"/>
                  </a:lnTo>
                  <a:lnTo>
                    <a:pt x="514235" y="1204"/>
                  </a:lnTo>
                  <a:lnTo>
                    <a:pt x="510654" y="0"/>
                  </a:lnTo>
                  <a:close/>
                </a:path>
                <a:path w="1790064" h="205104">
                  <a:moveTo>
                    <a:pt x="212213" y="0"/>
                  </a:moveTo>
                  <a:lnTo>
                    <a:pt x="204423" y="0"/>
                  </a:lnTo>
                  <a:lnTo>
                    <a:pt x="201208" y="1319"/>
                  </a:lnTo>
                  <a:lnTo>
                    <a:pt x="196370" y="6680"/>
                  </a:lnTo>
                  <a:lnTo>
                    <a:pt x="195156" y="10250"/>
                  </a:lnTo>
                  <a:lnTo>
                    <a:pt x="195156" y="204569"/>
                  </a:lnTo>
                  <a:lnTo>
                    <a:pt x="315393" y="204569"/>
                  </a:lnTo>
                  <a:lnTo>
                    <a:pt x="318922" y="203365"/>
                  </a:lnTo>
                  <a:lnTo>
                    <a:pt x="324492" y="198412"/>
                  </a:lnTo>
                  <a:lnTo>
                    <a:pt x="325864" y="195208"/>
                  </a:lnTo>
                  <a:lnTo>
                    <a:pt x="325864" y="187418"/>
                  </a:lnTo>
                  <a:lnTo>
                    <a:pt x="324492" y="184214"/>
                  </a:lnTo>
                  <a:lnTo>
                    <a:pt x="321759" y="181732"/>
                  </a:lnTo>
                  <a:lnTo>
                    <a:pt x="319079" y="179261"/>
                  </a:lnTo>
                  <a:lnTo>
                    <a:pt x="315498" y="178057"/>
                  </a:lnTo>
                  <a:lnTo>
                    <a:pt x="221679" y="178057"/>
                  </a:lnTo>
                  <a:lnTo>
                    <a:pt x="221600" y="10250"/>
                  </a:lnTo>
                  <a:lnTo>
                    <a:pt x="220412" y="6942"/>
                  </a:lnTo>
                  <a:lnTo>
                    <a:pt x="215365" y="1371"/>
                  </a:lnTo>
                  <a:lnTo>
                    <a:pt x="212213" y="0"/>
                  </a:lnTo>
                  <a:close/>
                </a:path>
                <a:path w="1790064" h="205104">
                  <a:moveTo>
                    <a:pt x="120341" y="0"/>
                  </a:moveTo>
                  <a:lnTo>
                    <a:pt x="60720" y="0"/>
                  </a:lnTo>
                  <a:lnTo>
                    <a:pt x="53569" y="2041"/>
                  </a:lnTo>
                  <a:lnTo>
                    <a:pt x="41412" y="10156"/>
                  </a:lnTo>
                  <a:lnTo>
                    <a:pt x="36354" y="16460"/>
                  </a:lnTo>
                  <a:lnTo>
                    <a:pt x="32260" y="24994"/>
                  </a:lnTo>
                  <a:lnTo>
                    <a:pt x="4795" y="79557"/>
                  </a:lnTo>
                  <a:lnTo>
                    <a:pt x="0" y="106970"/>
                  </a:lnTo>
                  <a:lnTo>
                    <a:pt x="375" y="111064"/>
                  </a:lnTo>
                  <a:lnTo>
                    <a:pt x="1947" y="118394"/>
                  </a:lnTo>
                  <a:lnTo>
                    <a:pt x="3162" y="121860"/>
                  </a:lnTo>
                  <a:lnTo>
                    <a:pt x="4795" y="125011"/>
                  </a:lnTo>
                  <a:lnTo>
                    <a:pt x="32260" y="179575"/>
                  </a:lnTo>
                  <a:lnTo>
                    <a:pt x="36574" y="188214"/>
                  </a:lnTo>
                  <a:lnTo>
                    <a:pt x="41726" y="194580"/>
                  </a:lnTo>
                  <a:lnTo>
                    <a:pt x="53726" y="202580"/>
                  </a:lnTo>
                  <a:lnTo>
                    <a:pt x="60825" y="204569"/>
                  </a:lnTo>
                  <a:lnTo>
                    <a:pt x="120237" y="204569"/>
                  </a:lnTo>
                  <a:lnTo>
                    <a:pt x="123755" y="203365"/>
                  </a:lnTo>
                  <a:lnTo>
                    <a:pt x="129336" y="198412"/>
                  </a:lnTo>
                  <a:lnTo>
                    <a:pt x="130708" y="195208"/>
                  </a:lnTo>
                  <a:lnTo>
                    <a:pt x="130708" y="187418"/>
                  </a:lnTo>
                  <a:lnTo>
                    <a:pt x="129336" y="184214"/>
                  </a:lnTo>
                  <a:lnTo>
                    <a:pt x="126593" y="181732"/>
                  </a:lnTo>
                  <a:lnTo>
                    <a:pt x="123912" y="179261"/>
                  </a:lnTo>
                  <a:lnTo>
                    <a:pt x="120341" y="178057"/>
                  </a:lnTo>
                  <a:lnTo>
                    <a:pt x="66511" y="178057"/>
                  </a:lnTo>
                  <a:lnTo>
                    <a:pt x="64092" y="177272"/>
                  </a:lnTo>
                  <a:lnTo>
                    <a:pt x="29308" y="114865"/>
                  </a:lnTo>
                  <a:lnTo>
                    <a:pt x="26836" y="104656"/>
                  </a:lnTo>
                  <a:lnTo>
                    <a:pt x="26836" y="99860"/>
                  </a:lnTo>
                  <a:lnTo>
                    <a:pt x="56406" y="34679"/>
                  </a:lnTo>
                  <a:lnTo>
                    <a:pt x="66511" y="26512"/>
                  </a:lnTo>
                  <a:lnTo>
                    <a:pt x="120237" y="26512"/>
                  </a:lnTo>
                  <a:lnTo>
                    <a:pt x="123755" y="25255"/>
                  </a:lnTo>
                  <a:lnTo>
                    <a:pt x="129336" y="20208"/>
                  </a:lnTo>
                  <a:lnTo>
                    <a:pt x="130708" y="17046"/>
                  </a:lnTo>
                  <a:lnTo>
                    <a:pt x="130708" y="9371"/>
                  </a:lnTo>
                  <a:lnTo>
                    <a:pt x="129336" y="6156"/>
                  </a:lnTo>
                  <a:lnTo>
                    <a:pt x="126593" y="3685"/>
                  </a:lnTo>
                  <a:lnTo>
                    <a:pt x="123912" y="1204"/>
                  </a:lnTo>
                  <a:lnTo>
                    <a:pt x="120341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</p:spTree>
    <p:extLst>
      <p:ext uri="{BB962C8B-B14F-4D97-AF65-F5344CB8AC3E}">
        <p14:creationId xmlns:p14="http://schemas.microsoft.com/office/powerpoint/2010/main" val="31340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71--p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1150" y="0"/>
            <a:ext cx="680085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" y="1"/>
            <a:ext cx="7968108" cy="946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138" y="6254787"/>
            <a:ext cx="1630201" cy="412663"/>
            <a:chOff x="1188502" y="10314607"/>
            <a:chExt cx="2688323" cy="680512"/>
          </a:xfrm>
        </p:grpSpPr>
        <p:sp>
          <p:nvSpPr>
            <p:cNvPr id="7" name="object 4"/>
            <p:cNvSpPr/>
            <p:nvPr/>
          </p:nvSpPr>
          <p:spPr>
            <a:xfrm>
              <a:off x="1188502" y="10382087"/>
              <a:ext cx="698486" cy="613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8" name="object 5"/>
            <p:cNvSpPr/>
            <p:nvPr/>
          </p:nvSpPr>
          <p:spPr>
            <a:xfrm>
              <a:off x="1245343" y="10405526"/>
              <a:ext cx="618490" cy="531495"/>
            </a:xfrm>
            <a:custGeom>
              <a:avLst/>
              <a:gdLst/>
              <a:ahLst/>
              <a:cxnLst/>
              <a:rect l="l" t="t" r="r" b="b"/>
              <a:pathLst>
                <a:path w="618489" h="531495">
                  <a:moveTo>
                    <a:pt x="176862" y="0"/>
                  </a:moveTo>
                  <a:lnTo>
                    <a:pt x="129742" y="6774"/>
                  </a:lnTo>
                  <a:lnTo>
                    <a:pt x="26928" y="51694"/>
                  </a:lnTo>
                  <a:lnTo>
                    <a:pt x="0" y="87022"/>
                  </a:lnTo>
                  <a:lnTo>
                    <a:pt x="5383" y="109729"/>
                  </a:lnTo>
                  <a:lnTo>
                    <a:pt x="175667" y="271300"/>
                  </a:lnTo>
                  <a:lnTo>
                    <a:pt x="224342" y="302009"/>
                  </a:lnTo>
                  <a:lnTo>
                    <a:pt x="273496" y="308231"/>
                  </a:lnTo>
                  <a:lnTo>
                    <a:pt x="273447" y="324911"/>
                  </a:lnTo>
                  <a:lnTo>
                    <a:pt x="294449" y="375119"/>
                  </a:lnTo>
                  <a:lnTo>
                    <a:pt x="467648" y="526339"/>
                  </a:lnTo>
                  <a:lnTo>
                    <a:pt x="507987" y="531385"/>
                  </a:lnTo>
                  <a:lnTo>
                    <a:pt x="543152" y="515366"/>
                  </a:lnTo>
                  <a:lnTo>
                    <a:pt x="571585" y="488683"/>
                  </a:lnTo>
                  <a:lnTo>
                    <a:pt x="591728" y="461734"/>
                  </a:lnTo>
                  <a:lnTo>
                    <a:pt x="609884" y="434007"/>
                  </a:lnTo>
                  <a:lnTo>
                    <a:pt x="616217" y="417573"/>
                  </a:lnTo>
                  <a:lnTo>
                    <a:pt x="463411" y="417573"/>
                  </a:lnTo>
                  <a:lnTo>
                    <a:pt x="450093" y="415806"/>
                  </a:lnTo>
                  <a:lnTo>
                    <a:pt x="439188" y="409547"/>
                  </a:lnTo>
                  <a:lnTo>
                    <a:pt x="376802" y="351654"/>
                  </a:lnTo>
                  <a:lnTo>
                    <a:pt x="369701" y="341153"/>
                  </a:lnTo>
                  <a:lnTo>
                    <a:pt x="367071" y="328162"/>
                  </a:lnTo>
                  <a:lnTo>
                    <a:pt x="369335" y="314842"/>
                  </a:lnTo>
                  <a:lnTo>
                    <a:pt x="376917" y="303352"/>
                  </a:lnTo>
                  <a:lnTo>
                    <a:pt x="389578" y="291329"/>
                  </a:lnTo>
                  <a:lnTo>
                    <a:pt x="341971" y="291329"/>
                  </a:lnTo>
                  <a:lnTo>
                    <a:pt x="337710" y="290145"/>
                  </a:lnTo>
                  <a:lnTo>
                    <a:pt x="336248" y="286374"/>
                  </a:lnTo>
                  <a:lnTo>
                    <a:pt x="338918" y="281405"/>
                  </a:lnTo>
                  <a:lnTo>
                    <a:pt x="367543" y="256134"/>
                  </a:lnTo>
                  <a:lnTo>
                    <a:pt x="299328" y="256134"/>
                  </a:lnTo>
                  <a:lnTo>
                    <a:pt x="295120" y="254777"/>
                  </a:lnTo>
                  <a:lnTo>
                    <a:pt x="293812" y="250946"/>
                  </a:lnTo>
                  <a:lnTo>
                    <a:pt x="296679" y="246086"/>
                  </a:lnTo>
                  <a:lnTo>
                    <a:pt x="316482" y="229996"/>
                  </a:lnTo>
                  <a:lnTo>
                    <a:pt x="258524" y="229996"/>
                  </a:lnTo>
                  <a:lnTo>
                    <a:pt x="161688" y="157503"/>
                  </a:lnTo>
                  <a:lnTo>
                    <a:pt x="154542" y="139342"/>
                  </a:lnTo>
                  <a:lnTo>
                    <a:pt x="157521" y="129562"/>
                  </a:lnTo>
                  <a:lnTo>
                    <a:pt x="165175" y="121566"/>
                  </a:lnTo>
                  <a:lnTo>
                    <a:pt x="216399" y="88290"/>
                  </a:lnTo>
                  <a:lnTo>
                    <a:pt x="230032" y="82490"/>
                  </a:lnTo>
                  <a:lnTo>
                    <a:pt x="245321" y="80699"/>
                  </a:lnTo>
                  <a:lnTo>
                    <a:pt x="288711" y="80699"/>
                  </a:lnTo>
                  <a:lnTo>
                    <a:pt x="218587" y="17758"/>
                  </a:lnTo>
                  <a:lnTo>
                    <a:pt x="199479" y="5847"/>
                  </a:lnTo>
                  <a:lnTo>
                    <a:pt x="176862" y="0"/>
                  </a:lnTo>
                  <a:close/>
                </a:path>
                <a:path w="618489" h="531495">
                  <a:moveTo>
                    <a:pt x="469486" y="242955"/>
                  </a:moveTo>
                  <a:lnTo>
                    <a:pt x="440518" y="242955"/>
                  </a:lnTo>
                  <a:lnTo>
                    <a:pt x="521353" y="316911"/>
                  </a:lnTo>
                  <a:lnTo>
                    <a:pt x="528336" y="326186"/>
                  </a:lnTo>
                  <a:lnTo>
                    <a:pt x="532110" y="337441"/>
                  </a:lnTo>
                  <a:lnTo>
                    <a:pt x="532050" y="348862"/>
                  </a:lnTo>
                  <a:lnTo>
                    <a:pt x="527531" y="358638"/>
                  </a:lnTo>
                  <a:lnTo>
                    <a:pt x="488506" y="405464"/>
                  </a:lnTo>
                  <a:lnTo>
                    <a:pt x="476946" y="414306"/>
                  </a:lnTo>
                  <a:lnTo>
                    <a:pt x="463411" y="417573"/>
                  </a:lnTo>
                  <a:lnTo>
                    <a:pt x="616217" y="417573"/>
                  </a:lnTo>
                  <a:lnTo>
                    <a:pt x="618035" y="412857"/>
                  </a:lnTo>
                  <a:lnTo>
                    <a:pt x="616444" y="391108"/>
                  </a:lnTo>
                  <a:lnTo>
                    <a:pt x="606332" y="369846"/>
                  </a:lnTo>
                  <a:lnTo>
                    <a:pt x="588921" y="350156"/>
                  </a:lnTo>
                  <a:lnTo>
                    <a:pt x="469486" y="242955"/>
                  </a:lnTo>
                  <a:close/>
                </a:path>
                <a:path w="618489" h="531495">
                  <a:moveTo>
                    <a:pt x="438606" y="215239"/>
                  </a:moveTo>
                  <a:lnTo>
                    <a:pt x="414696" y="215239"/>
                  </a:lnTo>
                  <a:lnTo>
                    <a:pt x="420644" y="222024"/>
                  </a:lnTo>
                  <a:lnTo>
                    <a:pt x="414654" y="227856"/>
                  </a:lnTo>
                  <a:lnTo>
                    <a:pt x="347693" y="288535"/>
                  </a:lnTo>
                  <a:lnTo>
                    <a:pt x="341971" y="291329"/>
                  </a:lnTo>
                  <a:lnTo>
                    <a:pt x="389578" y="291329"/>
                  </a:lnTo>
                  <a:lnTo>
                    <a:pt x="440518" y="242955"/>
                  </a:lnTo>
                  <a:lnTo>
                    <a:pt x="469486" y="242955"/>
                  </a:lnTo>
                  <a:lnTo>
                    <a:pt x="438606" y="215239"/>
                  </a:lnTo>
                  <a:close/>
                </a:path>
                <a:path w="618489" h="531495">
                  <a:moveTo>
                    <a:pt x="402768" y="183072"/>
                  </a:moveTo>
                  <a:lnTo>
                    <a:pt x="375106" y="183072"/>
                  </a:lnTo>
                  <a:lnTo>
                    <a:pt x="380771" y="190098"/>
                  </a:lnTo>
                  <a:lnTo>
                    <a:pt x="374540" y="195679"/>
                  </a:lnTo>
                  <a:lnTo>
                    <a:pt x="305160" y="253573"/>
                  </a:lnTo>
                  <a:lnTo>
                    <a:pt x="299328" y="256134"/>
                  </a:lnTo>
                  <a:lnTo>
                    <a:pt x="367543" y="256134"/>
                  </a:lnTo>
                  <a:lnTo>
                    <a:pt x="408340" y="220118"/>
                  </a:lnTo>
                  <a:lnTo>
                    <a:pt x="414696" y="215239"/>
                  </a:lnTo>
                  <a:lnTo>
                    <a:pt x="438606" y="215239"/>
                  </a:lnTo>
                  <a:lnTo>
                    <a:pt x="402768" y="183072"/>
                  </a:lnTo>
                  <a:close/>
                </a:path>
                <a:path w="618489" h="531495">
                  <a:moveTo>
                    <a:pt x="288711" y="80699"/>
                  </a:moveTo>
                  <a:lnTo>
                    <a:pt x="245321" y="80699"/>
                  </a:lnTo>
                  <a:lnTo>
                    <a:pt x="259920" y="82913"/>
                  </a:lnTo>
                  <a:lnTo>
                    <a:pt x="271486" y="89128"/>
                  </a:lnTo>
                  <a:lnTo>
                    <a:pt x="359326" y="166989"/>
                  </a:lnTo>
                  <a:lnTo>
                    <a:pt x="284208" y="222872"/>
                  </a:lnTo>
                  <a:lnTo>
                    <a:pt x="272671" y="228287"/>
                  </a:lnTo>
                  <a:lnTo>
                    <a:pt x="258524" y="229996"/>
                  </a:lnTo>
                  <a:lnTo>
                    <a:pt x="316482" y="229996"/>
                  </a:lnTo>
                  <a:lnTo>
                    <a:pt x="368551" y="187690"/>
                  </a:lnTo>
                  <a:lnTo>
                    <a:pt x="375106" y="183072"/>
                  </a:lnTo>
                  <a:lnTo>
                    <a:pt x="402768" y="183072"/>
                  </a:lnTo>
                  <a:lnTo>
                    <a:pt x="288711" y="80699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9" name="object 6"/>
            <p:cNvSpPr/>
            <p:nvPr/>
          </p:nvSpPr>
          <p:spPr>
            <a:xfrm>
              <a:off x="1568100" y="10757174"/>
              <a:ext cx="145415" cy="175260"/>
            </a:xfrm>
            <a:custGeom>
              <a:avLst/>
              <a:gdLst/>
              <a:ahLst/>
              <a:cxnLst/>
              <a:rect l="l" t="t" r="r" b="b"/>
              <a:pathLst>
                <a:path w="145414" h="175259">
                  <a:moveTo>
                    <a:pt x="54040" y="0"/>
                  </a:moveTo>
                  <a:lnTo>
                    <a:pt x="0" y="49139"/>
                  </a:lnTo>
                  <a:lnTo>
                    <a:pt x="144885" y="174696"/>
                  </a:lnTo>
                  <a:lnTo>
                    <a:pt x="140739" y="65914"/>
                  </a:lnTo>
                  <a:lnTo>
                    <a:pt x="133896" y="65638"/>
                  </a:lnTo>
                  <a:lnTo>
                    <a:pt x="127378" y="64166"/>
                  </a:lnTo>
                  <a:lnTo>
                    <a:pt x="121464" y="61566"/>
                  </a:lnTo>
                  <a:lnTo>
                    <a:pt x="116436" y="57903"/>
                  </a:lnTo>
                  <a:lnTo>
                    <a:pt x="54040" y="0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0" name="object 7"/>
            <p:cNvSpPr/>
            <p:nvPr/>
          </p:nvSpPr>
          <p:spPr>
            <a:xfrm>
              <a:off x="1244872" y="10444224"/>
              <a:ext cx="417195" cy="362585"/>
            </a:xfrm>
            <a:custGeom>
              <a:avLst/>
              <a:gdLst/>
              <a:ahLst/>
              <a:cxnLst/>
              <a:rect l="l" t="t" r="r" b="b"/>
              <a:pathLst>
                <a:path w="417194" h="362584">
                  <a:moveTo>
                    <a:pt x="374176" y="269531"/>
                  </a:moveTo>
                  <a:lnTo>
                    <a:pt x="273953" y="269531"/>
                  </a:lnTo>
                  <a:lnTo>
                    <a:pt x="273802" y="290882"/>
                  </a:lnTo>
                  <a:lnTo>
                    <a:pt x="277151" y="309230"/>
                  </a:lnTo>
                  <a:lnTo>
                    <a:pt x="284141" y="324449"/>
                  </a:lnTo>
                  <a:lnTo>
                    <a:pt x="294916" y="336419"/>
                  </a:lnTo>
                  <a:lnTo>
                    <a:pt x="323229" y="362083"/>
                  </a:lnTo>
                  <a:lnTo>
                    <a:pt x="377898" y="313540"/>
                  </a:lnTo>
                  <a:lnTo>
                    <a:pt x="377269" y="312953"/>
                  </a:lnTo>
                  <a:lnTo>
                    <a:pt x="370170" y="302454"/>
                  </a:lnTo>
                  <a:lnTo>
                    <a:pt x="367543" y="289466"/>
                  </a:lnTo>
                  <a:lnTo>
                    <a:pt x="369811" y="276146"/>
                  </a:lnTo>
                  <a:lnTo>
                    <a:pt x="374176" y="269531"/>
                  </a:lnTo>
                  <a:close/>
                </a:path>
                <a:path w="417194" h="362584">
                  <a:moveTo>
                    <a:pt x="57164" y="0"/>
                  </a:moveTo>
                  <a:lnTo>
                    <a:pt x="16893" y="18931"/>
                  </a:lnTo>
                  <a:lnTo>
                    <a:pt x="4570" y="32997"/>
                  </a:lnTo>
                  <a:lnTo>
                    <a:pt x="0" y="49426"/>
                  </a:lnTo>
                  <a:lnTo>
                    <a:pt x="4964" y="68743"/>
                  </a:lnTo>
                  <a:lnTo>
                    <a:pt x="192458" y="245877"/>
                  </a:lnTo>
                  <a:lnTo>
                    <a:pt x="231203" y="265730"/>
                  </a:lnTo>
                  <a:lnTo>
                    <a:pt x="252087" y="269598"/>
                  </a:lnTo>
                  <a:lnTo>
                    <a:pt x="374176" y="269531"/>
                  </a:lnTo>
                  <a:lnTo>
                    <a:pt x="377395" y="264651"/>
                  </a:lnTo>
                  <a:lnTo>
                    <a:pt x="390048" y="252633"/>
                  </a:lnTo>
                  <a:lnTo>
                    <a:pt x="342444" y="252633"/>
                  </a:lnTo>
                  <a:lnTo>
                    <a:pt x="338183" y="251449"/>
                  </a:lnTo>
                  <a:lnTo>
                    <a:pt x="336719" y="247675"/>
                  </a:lnTo>
                  <a:lnTo>
                    <a:pt x="339386" y="242704"/>
                  </a:lnTo>
                  <a:lnTo>
                    <a:pt x="368012" y="217434"/>
                  </a:lnTo>
                  <a:lnTo>
                    <a:pt x="299806" y="217434"/>
                  </a:lnTo>
                  <a:lnTo>
                    <a:pt x="295598" y="216077"/>
                  </a:lnTo>
                  <a:lnTo>
                    <a:pt x="294290" y="212246"/>
                  </a:lnTo>
                  <a:lnTo>
                    <a:pt x="297157" y="207386"/>
                  </a:lnTo>
                  <a:lnTo>
                    <a:pt x="316958" y="191300"/>
                  </a:lnTo>
                  <a:lnTo>
                    <a:pt x="258997" y="191300"/>
                  </a:lnTo>
                  <a:lnTo>
                    <a:pt x="162156" y="118802"/>
                  </a:lnTo>
                  <a:lnTo>
                    <a:pt x="155014" y="100642"/>
                  </a:lnTo>
                  <a:lnTo>
                    <a:pt x="157994" y="90862"/>
                  </a:lnTo>
                  <a:lnTo>
                    <a:pt x="165653" y="82866"/>
                  </a:lnTo>
                  <a:lnTo>
                    <a:pt x="190856" y="66500"/>
                  </a:lnTo>
                  <a:lnTo>
                    <a:pt x="57164" y="0"/>
                  </a:lnTo>
                  <a:close/>
                </a:path>
                <a:path w="417194" h="362584">
                  <a:moveTo>
                    <a:pt x="393206" y="209019"/>
                  </a:moveTo>
                  <a:lnTo>
                    <a:pt x="348171" y="249835"/>
                  </a:lnTo>
                  <a:lnTo>
                    <a:pt x="342444" y="252633"/>
                  </a:lnTo>
                  <a:lnTo>
                    <a:pt x="390048" y="252633"/>
                  </a:lnTo>
                  <a:lnTo>
                    <a:pt x="417038" y="226998"/>
                  </a:lnTo>
                  <a:lnTo>
                    <a:pt x="393206" y="209019"/>
                  </a:lnTo>
                  <a:close/>
                </a:path>
                <a:path w="417194" h="362584">
                  <a:moveTo>
                    <a:pt x="350904" y="177104"/>
                  </a:moveTo>
                  <a:lnTo>
                    <a:pt x="305638" y="214873"/>
                  </a:lnTo>
                  <a:lnTo>
                    <a:pt x="299806" y="217434"/>
                  </a:lnTo>
                  <a:lnTo>
                    <a:pt x="368012" y="217434"/>
                  </a:lnTo>
                  <a:lnTo>
                    <a:pt x="384756" y="202653"/>
                  </a:lnTo>
                  <a:lnTo>
                    <a:pt x="350904" y="177104"/>
                  </a:lnTo>
                  <a:close/>
                </a:path>
                <a:path w="417194" h="362584">
                  <a:moveTo>
                    <a:pt x="322737" y="155859"/>
                  </a:moveTo>
                  <a:lnTo>
                    <a:pt x="284675" y="184172"/>
                  </a:lnTo>
                  <a:lnTo>
                    <a:pt x="273140" y="189591"/>
                  </a:lnTo>
                  <a:lnTo>
                    <a:pt x="258997" y="191300"/>
                  </a:lnTo>
                  <a:lnTo>
                    <a:pt x="316958" y="191300"/>
                  </a:lnTo>
                  <a:lnTo>
                    <a:pt x="342359" y="170664"/>
                  </a:lnTo>
                  <a:lnTo>
                    <a:pt x="322737" y="155859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1" name="object 8"/>
            <p:cNvSpPr/>
            <p:nvPr/>
          </p:nvSpPr>
          <p:spPr>
            <a:xfrm>
              <a:off x="1423223" y="10314607"/>
              <a:ext cx="541437" cy="5028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9"/>
            <p:cNvSpPr/>
            <p:nvPr/>
          </p:nvSpPr>
          <p:spPr>
            <a:xfrm>
              <a:off x="1472909" y="10330373"/>
              <a:ext cx="476250" cy="436245"/>
            </a:xfrm>
            <a:custGeom>
              <a:avLst/>
              <a:gdLst/>
              <a:ahLst/>
              <a:cxnLst/>
              <a:rect l="l" t="t" r="r" b="b"/>
              <a:pathLst>
                <a:path w="476250" h="436245">
                  <a:moveTo>
                    <a:pt x="109708" y="0"/>
                  </a:moveTo>
                  <a:lnTo>
                    <a:pt x="14723" y="37607"/>
                  </a:lnTo>
                  <a:lnTo>
                    <a:pt x="0" y="59380"/>
                  </a:lnTo>
                  <a:lnTo>
                    <a:pt x="2208" y="72191"/>
                  </a:lnTo>
                  <a:lnTo>
                    <a:pt x="9739" y="83093"/>
                  </a:lnTo>
                  <a:lnTo>
                    <a:pt x="383853" y="427742"/>
                  </a:lnTo>
                  <a:lnTo>
                    <a:pt x="398890" y="436174"/>
                  </a:lnTo>
                  <a:lnTo>
                    <a:pt x="414643" y="436214"/>
                  </a:lnTo>
                  <a:lnTo>
                    <a:pt x="429382" y="428968"/>
                  </a:lnTo>
                  <a:lnTo>
                    <a:pt x="441380" y="415543"/>
                  </a:lnTo>
                  <a:lnTo>
                    <a:pt x="466887" y="374581"/>
                  </a:lnTo>
                  <a:lnTo>
                    <a:pt x="471565" y="362926"/>
                  </a:lnTo>
                  <a:lnTo>
                    <a:pt x="344130" y="362926"/>
                  </a:lnTo>
                  <a:lnTo>
                    <a:pt x="335256" y="361380"/>
                  </a:lnTo>
                  <a:lnTo>
                    <a:pt x="326431" y="355618"/>
                  </a:lnTo>
                  <a:lnTo>
                    <a:pt x="253574" y="287987"/>
                  </a:lnTo>
                  <a:lnTo>
                    <a:pt x="275454" y="264680"/>
                  </a:lnTo>
                  <a:lnTo>
                    <a:pt x="226559" y="264680"/>
                  </a:lnTo>
                  <a:lnTo>
                    <a:pt x="222696" y="263302"/>
                  </a:lnTo>
                  <a:lnTo>
                    <a:pt x="221219" y="259732"/>
                  </a:lnTo>
                  <a:lnTo>
                    <a:pt x="223355" y="255548"/>
                  </a:lnTo>
                  <a:lnTo>
                    <a:pt x="248285" y="233147"/>
                  </a:lnTo>
                  <a:lnTo>
                    <a:pt x="198233" y="233147"/>
                  </a:lnTo>
                  <a:lnTo>
                    <a:pt x="194391" y="231702"/>
                  </a:lnTo>
                  <a:lnTo>
                    <a:pt x="192974" y="228107"/>
                  </a:lnTo>
                  <a:lnTo>
                    <a:pt x="195178" y="223957"/>
                  </a:lnTo>
                  <a:lnTo>
                    <a:pt x="209376" y="211633"/>
                  </a:lnTo>
                  <a:lnTo>
                    <a:pt x="169221" y="211633"/>
                  </a:lnTo>
                  <a:lnTo>
                    <a:pt x="86302" y="134599"/>
                  </a:lnTo>
                  <a:lnTo>
                    <a:pt x="83550" y="130192"/>
                  </a:lnTo>
                  <a:lnTo>
                    <a:pt x="83538" y="124850"/>
                  </a:lnTo>
                  <a:lnTo>
                    <a:pt x="86423" y="119061"/>
                  </a:lnTo>
                  <a:lnTo>
                    <a:pt x="92364" y="113311"/>
                  </a:lnTo>
                  <a:lnTo>
                    <a:pt x="128793" y="86359"/>
                  </a:lnTo>
                  <a:lnTo>
                    <a:pt x="139042" y="81433"/>
                  </a:lnTo>
                  <a:lnTo>
                    <a:pt x="150568" y="80184"/>
                  </a:lnTo>
                  <a:lnTo>
                    <a:pt x="218076" y="80184"/>
                  </a:lnTo>
                  <a:lnTo>
                    <a:pt x="142290" y="13493"/>
                  </a:lnTo>
                  <a:lnTo>
                    <a:pt x="126610" y="3821"/>
                  </a:lnTo>
                  <a:lnTo>
                    <a:pt x="109708" y="0"/>
                  </a:lnTo>
                  <a:close/>
                </a:path>
                <a:path w="476250" h="436245">
                  <a:moveTo>
                    <a:pt x="383814" y="232770"/>
                  </a:moveTo>
                  <a:lnTo>
                    <a:pt x="314676" y="232770"/>
                  </a:lnTo>
                  <a:lnTo>
                    <a:pt x="323362" y="234064"/>
                  </a:lnTo>
                  <a:lnTo>
                    <a:pt x="331111" y="238501"/>
                  </a:lnTo>
                  <a:lnTo>
                    <a:pt x="386198" y="287139"/>
                  </a:lnTo>
                  <a:lnTo>
                    <a:pt x="391639" y="294697"/>
                  </a:lnTo>
                  <a:lnTo>
                    <a:pt x="394146" y="304372"/>
                  </a:lnTo>
                  <a:lnTo>
                    <a:pt x="393213" y="314502"/>
                  </a:lnTo>
                  <a:lnTo>
                    <a:pt x="388335" y="323420"/>
                  </a:lnTo>
                  <a:lnTo>
                    <a:pt x="359875" y="354864"/>
                  </a:lnTo>
                  <a:lnTo>
                    <a:pt x="352515" y="360629"/>
                  </a:lnTo>
                  <a:lnTo>
                    <a:pt x="344130" y="362926"/>
                  </a:lnTo>
                  <a:lnTo>
                    <a:pt x="471565" y="362926"/>
                  </a:lnTo>
                  <a:lnTo>
                    <a:pt x="474062" y="356705"/>
                  </a:lnTo>
                  <a:lnTo>
                    <a:pt x="475814" y="336352"/>
                  </a:lnTo>
                  <a:lnTo>
                    <a:pt x="471558" y="316713"/>
                  </a:lnTo>
                  <a:lnTo>
                    <a:pt x="460709" y="300981"/>
                  </a:lnTo>
                  <a:lnTo>
                    <a:pt x="383814" y="232770"/>
                  </a:lnTo>
                  <a:close/>
                </a:path>
                <a:path w="476250" h="436245">
                  <a:moveTo>
                    <a:pt x="357189" y="209152"/>
                  </a:moveTo>
                  <a:lnTo>
                    <a:pt x="275479" y="209152"/>
                  </a:lnTo>
                  <a:lnTo>
                    <a:pt x="281699" y="214701"/>
                  </a:lnTo>
                  <a:lnTo>
                    <a:pt x="276013" y="220858"/>
                  </a:lnTo>
                  <a:lnTo>
                    <a:pt x="231585" y="262291"/>
                  </a:lnTo>
                  <a:lnTo>
                    <a:pt x="226559" y="264680"/>
                  </a:lnTo>
                  <a:lnTo>
                    <a:pt x="275454" y="264680"/>
                  </a:lnTo>
                  <a:lnTo>
                    <a:pt x="299489" y="239077"/>
                  </a:lnTo>
                  <a:lnTo>
                    <a:pt x="306302" y="234486"/>
                  </a:lnTo>
                  <a:lnTo>
                    <a:pt x="314676" y="232770"/>
                  </a:lnTo>
                  <a:lnTo>
                    <a:pt x="383814" y="232770"/>
                  </a:lnTo>
                  <a:lnTo>
                    <a:pt x="357189" y="209152"/>
                  </a:lnTo>
                  <a:close/>
                </a:path>
                <a:path w="476250" h="436245">
                  <a:moveTo>
                    <a:pt x="309868" y="178461"/>
                  </a:moveTo>
                  <a:lnTo>
                    <a:pt x="248087" y="178461"/>
                  </a:lnTo>
                  <a:lnTo>
                    <a:pt x="254202" y="184105"/>
                  </a:lnTo>
                  <a:lnTo>
                    <a:pt x="248412" y="190168"/>
                  </a:lnTo>
                  <a:lnTo>
                    <a:pt x="203304" y="230847"/>
                  </a:lnTo>
                  <a:lnTo>
                    <a:pt x="198233" y="233147"/>
                  </a:lnTo>
                  <a:lnTo>
                    <a:pt x="248285" y="233147"/>
                  </a:lnTo>
                  <a:lnTo>
                    <a:pt x="270014" y="213623"/>
                  </a:lnTo>
                  <a:lnTo>
                    <a:pt x="275479" y="209152"/>
                  </a:lnTo>
                  <a:lnTo>
                    <a:pt x="357189" y="209152"/>
                  </a:lnTo>
                  <a:lnTo>
                    <a:pt x="336933" y="191183"/>
                  </a:lnTo>
                  <a:lnTo>
                    <a:pt x="328431" y="185104"/>
                  </a:lnTo>
                  <a:lnTo>
                    <a:pt x="318160" y="180515"/>
                  </a:lnTo>
                  <a:lnTo>
                    <a:pt x="309868" y="178461"/>
                  </a:lnTo>
                  <a:close/>
                </a:path>
                <a:path w="476250" h="436245">
                  <a:moveTo>
                    <a:pt x="218076" y="80184"/>
                  </a:moveTo>
                  <a:lnTo>
                    <a:pt x="150568" y="80184"/>
                  </a:lnTo>
                  <a:lnTo>
                    <a:pt x="161939" y="82646"/>
                  </a:lnTo>
                  <a:lnTo>
                    <a:pt x="171723" y="88852"/>
                  </a:lnTo>
                  <a:lnTo>
                    <a:pt x="221628" y="136264"/>
                  </a:lnTo>
                  <a:lnTo>
                    <a:pt x="228816" y="145086"/>
                  </a:lnTo>
                  <a:lnTo>
                    <a:pt x="232206" y="153795"/>
                  </a:lnTo>
                  <a:lnTo>
                    <a:pt x="231720" y="161572"/>
                  </a:lnTo>
                  <a:lnTo>
                    <a:pt x="227282" y="167603"/>
                  </a:lnTo>
                  <a:lnTo>
                    <a:pt x="169221" y="211633"/>
                  </a:lnTo>
                  <a:lnTo>
                    <a:pt x="209376" y="211633"/>
                  </a:lnTo>
                  <a:lnTo>
                    <a:pt x="242548" y="182838"/>
                  </a:lnTo>
                  <a:lnTo>
                    <a:pt x="248087" y="178461"/>
                  </a:lnTo>
                  <a:lnTo>
                    <a:pt x="309868" y="178461"/>
                  </a:lnTo>
                  <a:lnTo>
                    <a:pt x="306045" y="177515"/>
                  </a:lnTo>
                  <a:lnTo>
                    <a:pt x="292013" y="176200"/>
                  </a:lnTo>
                  <a:lnTo>
                    <a:pt x="290271" y="160470"/>
                  </a:lnTo>
                  <a:lnTo>
                    <a:pt x="285281" y="146478"/>
                  </a:lnTo>
                  <a:lnTo>
                    <a:pt x="277419" y="134119"/>
                  </a:lnTo>
                  <a:lnTo>
                    <a:pt x="267061" y="123290"/>
                  </a:lnTo>
                  <a:lnTo>
                    <a:pt x="218076" y="80184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3" name="object 10"/>
            <p:cNvSpPr/>
            <p:nvPr/>
          </p:nvSpPr>
          <p:spPr>
            <a:xfrm>
              <a:off x="2086761" y="10503872"/>
              <a:ext cx="1790064" cy="205104"/>
            </a:xfrm>
            <a:custGeom>
              <a:avLst/>
              <a:gdLst/>
              <a:ahLst/>
              <a:cxnLst/>
              <a:rect l="l" t="t" r="r" b="b"/>
              <a:pathLst>
                <a:path w="1790064" h="205104">
                  <a:moveTo>
                    <a:pt x="1736177" y="0"/>
                  </a:moveTo>
                  <a:lnTo>
                    <a:pt x="1658829" y="0"/>
                  </a:lnTo>
                  <a:lnTo>
                    <a:pt x="1658829" y="204569"/>
                  </a:lnTo>
                  <a:lnTo>
                    <a:pt x="1736177" y="204569"/>
                  </a:lnTo>
                  <a:lnTo>
                    <a:pt x="1746752" y="203584"/>
                  </a:lnTo>
                  <a:lnTo>
                    <a:pt x="1780665" y="180596"/>
                  </a:lnTo>
                  <a:lnTo>
                    <a:pt x="1782049" y="178057"/>
                  </a:lnTo>
                  <a:lnTo>
                    <a:pt x="1685341" y="178057"/>
                  </a:lnTo>
                  <a:lnTo>
                    <a:pt x="1685341" y="115441"/>
                  </a:lnTo>
                  <a:lnTo>
                    <a:pt x="1782336" y="115441"/>
                  </a:lnTo>
                  <a:lnTo>
                    <a:pt x="1781589" y="113808"/>
                  </a:lnTo>
                  <a:lnTo>
                    <a:pt x="1777066" y="107651"/>
                  </a:lnTo>
                  <a:lnTo>
                    <a:pt x="1771171" y="102185"/>
                  </a:lnTo>
                  <a:lnTo>
                    <a:pt x="1776741" y="97965"/>
                  </a:lnTo>
                  <a:lnTo>
                    <a:pt x="1781160" y="92185"/>
                  </a:lnTo>
                  <a:lnTo>
                    <a:pt x="1782656" y="88918"/>
                  </a:lnTo>
                  <a:lnTo>
                    <a:pt x="1685341" y="88918"/>
                  </a:lnTo>
                  <a:lnTo>
                    <a:pt x="1685341" y="26512"/>
                  </a:lnTo>
                  <a:lnTo>
                    <a:pt x="1782060" y="26512"/>
                  </a:lnTo>
                  <a:lnTo>
                    <a:pt x="1780647" y="23946"/>
                  </a:lnTo>
                  <a:lnTo>
                    <a:pt x="1773747" y="15727"/>
                  </a:lnTo>
                  <a:lnTo>
                    <a:pt x="1765479" y="8852"/>
                  </a:lnTo>
                  <a:lnTo>
                    <a:pt x="1756462" y="3937"/>
                  </a:lnTo>
                  <a:lnTo>
                    <a:pt x="1746694" y="984"/>
                  </a:lnTo>
                  <a:lnTo>
                    <a:pt x="1736177" y="0"/>
                  </a:lnTo>
                  <a:close/>
                </a:path>
                <a:path w="1790064" h="205104">
                  <a:moveTo>
                    <a:pt x="1782336" y="115441"/>
                  </a:moveTo>
                  <a:lnTo>
                    <a:pt x="1743486" y="115441"/>
                  </a:lnTo>
                  <a:lnTo>
                    <a:pt x="1749800" y="118069"/>
                  </a:lnTo>
                  <a:lnTo>
                    <a:pt x="1760375" y="128540"/>
                  </a:lnTo>
                  <a:lnTo>
                    <a:pt x="1762970" y="134697"/>
                  </a:lnTo>
                  <a:lnTo>
                    <a:pt x="1763014" y="158853"/>
                  </a:lnTo>
                  <a:lnTo>
                    <a:pt x="1760375" y="165063"/>
                  </a:lnTo>
                  <a:lnTo>
                    <a:pt x="1749904" y="175481"/>
                  </a:lnTo>
                  <a:lnTo>
                    <a:pt x="1743590" y="178057"/>
                  </a:lnTo>
                  <a:lnTo>
                    <a:pt x="1782049" y="178057"/>
                  </a:lnTo>
                  <a:lnTo>
                    <a:pt x="1785584" y="171570"/>
                  </a:lnTo>
                  <a:lnTo>
                    <a:pt x="1788540" y="161775"/>
                  </a:lnTo>
                  <a:lnTo>
                    <a:pt x="1789526" y="151220"/>
                  </a:lnTo>
                  <a:lnTo>
                    <a:pt x="1789526" y="134697"/>
                  </a:lnTo>
                  <a:lnTo>
                    <a:pt x="1787956" y="127598"/>
                  </a:lnTo>
                  <a:lnTo>
                    <a:pt x="1784741" y="120697"/>
                  </a:lnTo>
                  <a:lnTo>
                    <a:pt x="1782336" y="115441"/>
                  </a:lnTo>
                  <a:close/>
                </a:path>
                <a:path w="1790064" h="205104">
                  <a:moveTo>
                    <a:pt x="1782060" y="26512"/>
                  </a:moveTo>
                  <a:lnTo>
                    <a:pt x="1743486" y="26512"/>
                  </a:lnTo>
                  <a:lnTo>
                    <a:pt x="1749800" y="29140"/>
                  </a:lnTo>
                  <a:lnTo>
                    <a:pt x="1760375" y="39611"/>
                  </a:lnTo>
                  <a:lnTo>
                    <a:pt x="1763014" y="45831"/>
                  </a:lnTo>
                  <a:lnTo>
                    <a:pt x="1762921" y="69935"/>
                  </a:lnTo>
                  <a:lnTo>
                    <a:pt x="1760375" y="75976"/>
                  </a:lnTo>
                  <a:lnTo>
                    <a:pt x="1749904" y="86342"/>
                  </a:lnTo>
                  <a:lnTo>
                    <a:pt x="1743590" y="88918"/>
                  </a:lnTo>
                  <a:lnTo>
                    <a:pt x="1782656" y="88918"/>
                  </a:lnTo>
                  <a:lnTo>
                    <a:pt x="1784532" y="84824"/>
                  </a:lnTo>
                  <a:lnTo>
                    <a:pt x="1787851" y="77495"/>
                  </a:lnTo>
                  <a:lnTo>
                    <a:pt x="1789526" y="69935"/>
                  </a:lnTo>
                  <a:lnTo>
                    <a:pt x="1789526" y="53035"/>
                  </a:lnTo>
                  <a:lnTo>
                    <a:pt x="1788539" y="42595"/>
                  </a:lnTo>
                  <a:lnTo>
                    <a:pt x="1785579" y="32900"/>
                  </a:lnTo>
                  <a:lnTo>
                    <a:pt x="1782060" y="26512"/>
                  </a:lnTo>
                  <a:close/>
                </a:path>
                <a:path w="1790064" h="205104">
                  <a:moveTo>
                    <a:pt x="1532654" y="0"/>
                  </a:moveTo>
                  <a:lnTo>
                    <a:pt x="1525335" y="0"/>
                  </a:lnTo>
                  <a:lnTo>
                    <a:pt x="1522393" y="1099"/>
                  </a:lnTo>
                  <a:lnTo>
                    <a:pt x="1517964" y="5423"/>
                  </a:lnTo>
                  <a:lnTo>
                    <a:pt x="1516079" y="9266"/>
                  </a:lnTo>
                  <a:lnTo>
                    <a:pt x="1514550" y="14784"/>
                  </a:lnTo>
                  <a:lnTo>
                    <a:pt x="1464405" y="186947"/>
                  </a:lnTo>
                  <a:lnTo>
                    <a:pt x="1464248" y="187690"/>
                  </a:lnTo>
                  <a:lnTo>
                    <a:pt x="1464028" y="189208"/>
                  </a:lnTo>
                  <a:lnTo>
                    <a:pt x="1463986" y="195313"/>
                  </a:lnTo>
                  <a:lnTo>
                    <a:pt x="1465243" y="198266"/>
                  </a:lnTo>
                  <a:lnTo>
                    <a:pt x="1470300" y="203313"/>
                  </a:lnTo>
                  <a:lnTo>
                    <a:pt x="1473243" y="204569"/>
                  </a:lnTo>
                  <a:lnTo>
                    <a:pt x="1480028" y="204569"/>
                  </a:lnTo>
                  <a:lnTo>
                    <a:pt x="1500237" y="160005"/>
                  </a:lnTo>
                  <a:lnTo>
                    <a:pt x="1585491" y="160005"/>
                  </a:lnTo>
                  <a:lnTo>
                    <a:pt x="1577771" y="133482"/>
                  </a:lnTo>
                  <a:lnTo>
                    <a:pt x="1507608" y="133482"/>
                  </a:lnTo>
                  <a:lnTo>
                    <a:pt x="1529073" y="60553"/>
                  </a:lnTo>
                  <a:lnTo>
                    <a:pt x="1556542" y="60553"/>
                  </a:lnTo>
                  <a:lnTo>
                    <a:pt x="1543220" y="14784"/>
                  </a:lnTo>
                  <a:lnTo>
                    <a:pt x="1541691" y="9046"/>
                  </a:lnTo>
                  <a:lnTo>
                    <a:pt x="1539858" y="5151"/>
                  </a:lnTo>
                  <a:lnTo>
                    <a:pt x="1535544" y="1057"/>
                  </a:lnTo>
                  <a:lnTo>
                    <a:pt x="1532654" y="0"/>
                  </a:lnTo>
                  <a:close/>
                </a:path>
                <a:path w="1790064" h="205104">
                  <a:moveTo>
                    <a:pt x="1585491" y="160005"/>
                  </a:moveTo>
                  <a:lnTo>
                    <a:pt x="1558015" y="160005"/>
                  </a:lnTo>
                  <a:lnTo>
                    <a:pt x="1567899" y="193627"/>
                  </a:lnTo>
                  <a:lnTo>
                    <a:pt x="1568800" y="196894"/>
                  </a:lnTo>
                  <a:lnTo>
                    <a:pt x="1570475" y="199585"/>
                  </a:lnTo>
                  <a:lnTo>
                    <a:pt x="1575323" y="203574"/>
                  </a:lnTo>
                  <a:lnTo>
                    <a:pt x="1578056" y="204569"/>
                  </a:lnTo>
                  <a:lnTo>
                    <a:pt x="1584642" y="204569"/>
                  </a:lnTo>
                  <a:lnTo>
                    <a:pt x="1587689" y="203313"/>
                  </a:lnTo>
                  <a:lnTo>
                    <a:pt x="1592841" y="198266"/>
                  </a:lnTo>
                  <a:lnTo>
                    <a:pt x="1594065" y="195313"/>
                  </a:lnTo>
                  <a:lnTo>
                    <a:pt x="1594056" y="190098"/>
                  </a:lnTo>
                  <a:lnTo>
                    <a:pt x="1593742" y="188214"/>
                  </a:lnTo>
                  <a:lnTo>
                    <a:pt x="1593480" y="187324"/>
                  </a:lnTo>
                  <a:lnTo>
                    <a:pt x="1593166" y="186371"/>
                  </a:lnTo>
                  <a:lnTo>
                    <a:pt x="1585491" y="160005"/>
                  </a:lnTo>
                  <a:close/>
                </a:path>
                <a:path w="1790064" h="205104">
                  <a:moveTo>
                    <a:pt x="1556542" y="60553"/>
                  </a:moveTo>
                  <a:lnTo>
                    <a:pt x="1529073" y="60553"/>
                  </a:lnTo>
                  <a:lnTo>
                    <a:pt x="1550172" y="133482"/>
                  </a:lnTo>
                  <a:lnTo>
                    <a:pt x="1577771" y="133482"/>
                  </a:lnTo>
                  <a:lnTo>
                    <a:pt x="1556542" y="60553"/>
                  </a:lnTo>
                  <a:close/>
                </a:path>
                <a:path w="1790064" h="205104">
                  <a:moveTo>
                    <a:pt x="1285562" y="0"/>
                  </a:moveTo>
                  <a:lnTo>
                    <a:pt x="1277762" y="0"/>
                  </a:lnTo>
                  <a:lnTo>
                    <a:pt x="1274558" y="1319"/>
                  </a:lnTo>
                  <a:lnTo>
                    <a:pt x="1269720" y="6680"/>
                  </a:lnTo>
                  <a:lnTo>
                    <a:pt x="1268505" y="10250"/>
                  </a:lnTo>
                  <a:lnTo>
                    <a:pt x="1268505" y="204569"/>
                  </a:lnTo>
                  <a:lnTo>
                    <a:pt x="1388743" y="204569"/>
                  </a:lnTo>
                  <a:lnTo>
                    <a:pt x="1392261" y="203365"/>
                  </a:lnTo>
                  <a:lnTo>
                    <a:pt x="1397842" y="198412"/>
                  </a:lnTo>
                  <a:lnTo>
                    <a:pt x="1399213" y="195208"/>
                  </a:lnTo>
                  <a:lnTo>
                    <a:pt x="1399213" y="187418"/>
                  </a:lnTo>
                  <a:lnTo>
                    <a:pt x="1397842" y="184214"/>
                  </a:lnTo>
                  <a:lnTo>
                    <a:pt x="1395109" y="181732"/>
                  </a:lnTo>
                  <a:lnTo>
                    <a:pt x="1392428" y="179261"/>
                  </a:lnTo>
                  <a:lnTo>
                    <a:pt x="1388847" y="178057"/>
                  </a:lnTo>
                  <a:lnTo>
                    <a:pt x="1295028" y="178057"/>
                  </a:lnTo>
                  <a:lnTo>
                    <a:pt x="1294949" y="10250"/>
                  </a:lnTo>
                  <a:lnTo>
                    <a:pt x="1293761" y="6942"/>
                  </a:lnTo>
                  <a:lnTo>
                    <a:pt x="1288714" y="1371"/>
                  </a:lnTo>
                  <a:lnTo>
                    <a:pt x="1285562" y="0"/>
                  </a:lnTo>
                  <a:close/>
                </a:path>
                <a:path w="1790064" h="205104">
                  <a:moveTo>
                    <a:pt x="1066407" y="0"/>
                  </a:moveTo>
                  <a:lnTo>
                    <a:pt x="975802" y="0"/>
                  </a:lnTo>
                  <a:lnTo>
                    <a:pt x="975842" y="194213"/>
                  </a:lnTo>
                  <a:lnTo>
                    <a:pt x="977006" y="197627"/>
                  </a:lnTo>
                  <a:lnTo>
                    <a:pt x="981949" y="203208"/>
                  </a:lnTo>
                  <a:lnTo>
                    <a:pt x="985163" y="204569"/>
                  </a:lnTo>
                  <a:lnTo>
                    <a:pt x="992954" y="204569"/>
                  </a:lnTo>
                  <a:lnTo>
                    <a:pt x="996158" y="203208"/>
                  </a:lnTo>
                  <a:lnTo>
                    <a:pt x="1001110" y="197784"/>
                  </a:lnTo>
                  <a:lnTo>
                    <a:pt x="1002315" y="194213"/>
                  </a:lnTo>
                  <a:lnTo>
                    <a:pt x="1002315" y="93400"/>
                  </a:lnTo>
                  <a:lnTo>
                    <a:pt x="1066407" y="93400"/>
                  </a:lnTo>
                  <a:lnTo>
                    <a:pt x="1103572" y="68639"/>
                  </a:lnTo>
                  <a:lnTo>
                    <a:pt x="1104096" y="66877"/>
                  </a:lnTo>
                  <a:lnTo>
                    <a:pt x="1002315" y="66877"/>
                  </a:lnTo>
                  <a:lnTo>
                    <a:pt x="1002315" y="26512"/>
                  </a:lnTo>
                  <a:lnTo>
                    <a:pt x="1104118" y="26512"/>
                  </a:lnTo>
                  <a:lnTo>
                    <a:pt x="1103533" y="24590"/>
                  </a:lnTo>
                  <a:lnTo>
                    <a:pt x="1074298" y="730"/>
                  </a:lnTo>
                  <a:lnTo>
                    <a:pt x="1066407" y="0"/>
                  </a:lnTo>
                  <a:close/>
                </a:path>
                <a:path w="1790064" h="205104">
                  <a:moveTo>
                    <a:pt x="1052250" y="93400"/>
                  </a:moveTo>
                  <a:lnTo>
                    <a:pt x="1021256" y="93400"/>
                  </a:lnTo>
                  <a:lnTo>
                    <a:pt x="1080878" y="196737"/>
                  </a:lnTo>
                  <a:lnTo>
                    <a:pt x="1082249" y="199051"/>
                  </a:lnTo>
                  <a:lnTo>
                    <a:pt x="1083977" y="200936"/>
                  </a:lnTo>
                  <a:lnTo>
                    <a:pt x="1088291" y="203574"/>
                  </a:lnTo>
                  <a:lnTo>
                    <a:pt x="1090657" y="204255"/>
                  </a:lnTo>
                  <a:lnTo>
                    <a:pt x="1096919" y="204255"/>
                  </a:lnTo>
                  <a:lnTo>
                    <a:pt x="1100081" y="202999"/>
                  </a:lnTo>
                  <a:lnTo>
                    <a:pt x="1105233" y="197847"/>
                  </a:lnTo>
                  <a:lnTo>
                    <a:pt x="1106500" y="194685"/>
                  </a:lnTo>
                  <a:lnTo>
                    <a:pt x="1106500" y="190004"/>
                  </a:lnTo>
                  <a:lnTo>
                    <a:pt x="1106290" y="188842"/>
                  </a:lnTo>
                  <a:lnTo>
                    <a:pt x="1105861" y="187627"/>
                  </a:lnTo>
                  <a:lnTo>
                    <a:pt x="1105442" y="186371"/>
                  </a:lnTo>
                  <a:lnTo>
                    <a:pt x="1104814" y="184999"/>
                  </a:lnTo>
                  <a:lnTo>
                    <a:pt x="1103872" y="183428"/>
                  </a:lnTo>
                  <a:lnTo>
                    <a:pt x="1052250" y="93400"/>
                  </a:lnTo>
                  <a:close/>
                </a:path>
                <a:path w="1790064" h="205104">
                  <a:moveTo>
                    <a:pt x="1104118" y="26512"/>
                  </a:moveTo>
                  <a:lnTo>
                    <a:pt x="1069936" y="26512"/>
                  </a:lnTo>
                  <a:lnTo>
                    <a:pt x="1072983" y="27831"/>
                  </a:lnTo>
                  <a:lnTo>
                    <a:pt x="1078344" y="33203"/>
                  </a:lnTo>
                  <a:lnTo>
                    <a:pt x="1079663" y="36250"/>
                  </a:lnTo>
                  <a:lnTo>
                    <a:pt x="1079663" y="56825"/>
                  </a:lnTo>
                  <a:lnTo>
                    <a:pt x="1078344" y="59935"/>
                  </a:lnTo>
                  <a:lnTo>
                    <a:pt x="1075715" y="62710"/>
                  </a:lnTo>
                  <a:lnTo>
                    <a:pt x="1073140" y="65505"/>
                  </a:lnTo>
                  <a:lnTo>
                    <a:pt x="1069988" y="66877"/>
                  </a:lnTo>
                  <a:lnTo>
                    <a:pt x="1104096" y="66877"/>
                  </a:lnTo>
                  <a:lnTo>
                    <a:pt x="1105769" y="61260"/>
                  </a:lnTo>
                  <a:lnTo>
                    <a:pt x="1106500" y="53296"/>
                  </a:lnTo>
                  <a:lnTo>
                    <a:pt x="1106500" y="39778"/>
                  </a:lnTo>
                  <a:lnTo>
                    <a:pt x="1105759" y="31897"/>
                  </a:lnTo>
                  <a:lnTo>
                    <a:pt x="1104118" y="26512"/>
                  </a:lnTo>
                  <a:close/>
                </a:path>
                <a:path w="1790064" h="205104">
                  <a:moveTo>
                    <a:pt x="900977" y="0"/>
                  </a:moveTo>
                  <a:lnTo>
                    <a:pt x="780635" y="0"/>
                  </a:lnTo>
                  <a:lnTo>
                    <a:pt x="780635" y="204569"/>
                  </a:lnTo>
                  <a:lnTo>
                    <a:pt x="900873" y="204569"/>
                  </a:lnTo>
                  <a:lnTo>
                    <a:pt x="904401" y="203365"/>
                  </a:lnTo>
                  <a:lnTo>
                    <a:pt x="909972" y="198412"/>
                  </a:lnTo>
                  <a:lnTo>
                    <a:pt x="911343" y="195208"/>
                  </a:lnTo>
                  <a:lnTo>
                    <a:pt x="911343" y="187418"/>
                  </a:lnTo>
                  <a:lnTo>
                    <a:pt x="909972" y="184214"/>
                  </a:lnTo>
                  <a:lnTo>
                    <a:pt x="904548" y="179261"/>
                  </a:lnTo>
                  <a:lnTo>
                    <a:pt x="900977" y="178057"/>
                  </a:lnTo>
                  <a:lnTo>
                    <a:pt x="807158" y="178057"/>
                  </a:lnTo>
                  <a:lnTo>
                    <a:pt x="807158" y="115441"/>
                  </a:lnTo>
                  <a:lnTo>
                    <a:pt x="849094" y="115441"/>
                  </a:lnTo>
                  <a:lnTo>
                    <a:pt x="852570" y="114226"/>
                  </a:lnTo>
                  <a:lnTo>
                    <a:pt x="857931" y="109295"/>
                  </a:lnTo>
                  <a:lnTo>
                    <a:pt x="859251" y="106080"/>
                  </a:lnTo>
                  <a:lnTo>
                    <a:pt x="859251" y="98290"/>
                  </a:lnTo>
                  <a:lnTo>
                    <a:pt x="857931" y="95075"/>
                  </a:lnTo>
                  <a:lnTo>
                    <a:pt x="852570" y="90122"/>
                  </a:lnTo>
                  <a:lnTo>
                    <a:pt x="849094" y="88918"/>
                  </a:lnTo>
                  <a:lnTo>
                    <a:pt x="807158" y="88918"/>
                  </a:lnTo>
                  <a:lnTo>
                    <a:pt x="807158" y="26512"/>
                  </a:lnTo>
                  <a:lnTo>
                    <a:pt x="900873" y="26512"/>
                  </a:lnTo>
                  <a:lnTo>
                    <a:pt x="904401" y="25255"/>
                  </a:lnTo>
                  <a:lnTo>
                    <a:pt x="909972" y="20208"/>
                  </a:lnTo>
                  <a:lnTo>
                    <a:pt x="911343" y="17046"/>
                  </a:lnTo>
                  <a:lnTo>
                    <a:pt x="911343" y="9371"/>
                  </a:lnTo>
                  <a:lnTo>
                    <a:pt x="909972" y="6156"/>
                  </a:lnTo>
                  <a:lnTo>
                    <a:pt x="907239" y="3685"/>
                  </a:lnTo>
                  <a:lnTo>
                    <a:pt x="904548" y="1204"/>
                  </a:lnTo>
                  <a:lnTo>
                    <a:pt x="900977" y="0"/>
                  </a:lnTo>
                  <a:close/>
                </a:path>
                <a:path w="1790064" h="205104">
                  <a:moveTo>
                    <a:pt x="602526" y="0"/>
                  </a:moveTo>
                  <a:lnTo>
                    <a:pt x="594735" y="0"/>
                  </a:lnTo>
                  <a:lnTo>
                    <a:pt x="591531" y="1319"/>
                  </a:lnTo>
                  <a:lnTo>
                    <a:pt x="586683" y="6680"/>
                  </a:lnTo>
                  <a:lnTo>
                    <a:pt x="585479" y="10250"/>
                  </a:lnTo>
                  <a:lnTo>
                    <a:pt x="585479" y="59987"/>
                  </a:lnTo>
                  <a:lnTo>
                    <a:pt x="637258" y="193156"/>
                  </a:lnTo>
                  <a:lnTo>
                    <a:pt x="638734" y="197261"/>
                  </a:lnTo>
                  <a:lnTo>
                    <a:pt x="640524" y="200203"/>
                  </a:lnTo>
                  <a:lnTo>
                    <a:pt x="644828" y="203679"/>
                  </a:lnTo>
                  <a:lnTo>
                    <a:pt x="647571" y="204569"/>
                  </a:lnTo>
                  <a:lnTo>
                    <a:pt x="654042" y="204569"/>
                  </a:lnTo>
                  <a:lnTo>
                    <a:pt x="664094" y="193156"/>
                  </a:lnTo>
                  <a:lnTo>
                    <a:pt x="678254" y="156958"/>
                  </a:lnTo>
                  <a:lnTo>
                    <a:pt x="650828" y="156958"/>
                  </a:lnTo>
                  <a:lnTo>
                    <a:pt x="611991" y="54877"/>
                  </a:lnTo>
                  <a:lnTo>
                    <a:pt x="611913" y="10250"/>
                  </a:lnTo>
                  <a:lnTo>
                    <a:pt x="610735" y="6942"/>
                  </a:lnTo>
                  <a:lnTo>
                    <a:pt x="608173" y="4104"/>
                  </a:lnTo>
                  <a:lnTo>
                    <a:pt x="605677" y="1371"/>
                  </a:lnTo>
                  <a:lnTo>
                    <a:pt x="602526" y="0"/>
                  </a:lnTo>
                  <a:close/>
                </a:path>
                <a:path w="1790064" h="205104">
                  <a:moveTo>
                    <a:pt x="706816" y="0"/>
                  </a:moveTo>
                  <a:lnTo>
                    <a:pt x="699025" y="0"/>
                  </a:lnTo>
                  <a:lnTo>
                    <a:pt x="695821" y="1371"/>
                  </a:lnTo>
                  <a:lnTo>
                    <a:pt x="693340" y="4146"/>
                  </a:lnTo>
                  <a:lnTo>
                    <a:pt x="690879" y="6942"/>
                  </a:lnTo>
                  <a:lnTo>
                    <a:pt x="689730" y="10250"/>
                  </a:lnTo>
                  <a:lnTo>
                    <a:pt x="689654" y="54877"/>
                  </a:lnTo>
                  <a:lnTo>
                    <a:pt x="650828" y="156958"/>
                  </a:lnTo>
                  <a:lnTo>
                    <a:pt x="678254" y="156958"/>
                  </a:lnTo>
                  <a:lnTo>
                    <a:pt x="716187" y="59987"/>
                  </a:lnTo>
                  <a:lnTo>
                    <a:pt x="716148" y="10250"/>
                  </a:lnTo>
                  <a:lnTo>
                    <a:pt x="714972" y="6774"/>
                  </a:lnTo>
                  <a:lnTo>
                    <a:pt x="712501" y="4104"/>
                  </a:lnTo>
                  <a:lnTo>
                    <a:pt x="710030" y="1371"/>
                  </a:lnTo>
                  <a:lnTo>
                    <a:pt x="706816" y="0"/>
                  </a:lnTo>
                  <a:close/>
                </a:path>
                <a:path w="1790064" h="205104">
                  <a:moveTo>
                    <a:pt x="510654" y="0"/>
                  </a:moveTo>
                  <a:lnTo>
                    <a:pt x="390323" y="0"/>
                  </a:lnTo>
                  <a:lnTo>
                    <a:pt x="390323" y="204569"/>
                  </a:lnTo>
                  <a:lnTo>
                    <a:pt x="510549" y="204569"/>
                  </a:lnTo>
                  <a:lnTo>
                    <a:pt x="514078" y="203365"/>
                  </a:lnTo>
                  <a:lnTo>
                    <a:pt x="519659" y="198412"/>
                  </a:lnTo>
                  <a:lnTo>
                    <a:pt x="521020" y="195208"/>
                  </a:lnTo>
                  <a:lnTo>
                    <a:pt x="521020" y="187418"/>
                  </a:lnTo>
                  <a:lnTo>
                    <a:pt x="519659" y="184214"/>
                  </a:lnTo>
                  <a:lnTo>
                    <a:pt x="516916" y="181732"/>
                  </a:lnTo>
                  <a:lnTo>
                    <a:pt x="514235" y="179261"/>
                  </a:lnTo>
                  <a:lnTo>
                    <a:pt x="510654" y="178057"/>
                  </a:lnTo>
                  <a:lnTo>
                    <a:pt x="416835" y="178057"/>
                  </a:lnTo>
                  <a:lnTo>
                    <a:pt x="416835" y="115441"/>
                  </a:lnTo>
                  <a:lnTo>
                    <a:pt x="458781" y="115441"/>
                  </a:lnTo>
                  <a:lnTo>
                    <a:pt x="462247" y="114226"/>
                  </a:lnTo>
                  <a:lnTo>
                    <a:pt x="467608" y="109295"/>
                  </a:lnTo>
                  <a:lnTo>
                    <a:pt x="468928" y="106080"/>
                  </a:lnTo>
                  <a:lnTo>
                    <a:pt x="468928" y="98290"/>
                  </a:lnTo>
                  <a:lnTo>
                    <a:pt x="467608" y="95075"/>
                  </a:lnTo>
                  <a:lnTo>
                    <a:pt x="462247" y="90122"/>
                  </a:lnTo>
                  <a:lnTo>
                    <a:pt x="458781" y="88918"/>
                  </a:lnTo>
                  <a:lnTo>
                    <a:pt x="416835" y="88918"/>
                  </a:lnTo>
                  <a:lnTo>
                    <a:pt x="416835" y="26512"/>
                  </a:lnTo>
                  <a:lnTo>
                    <a:pt x="510549" y="26512"/>
                  </a:lnTo>
                  <a:lnTo>
                    <a:pt x="514078" y="25255"/>
                  </a:lnTo>
                  <a:lnTo>
                    <a:pt x="519659" y="20208"/>
                  </a:lnTo>
                  <a:lnTo>
                    <a:pt x="521020" y="17046"/>
                  </a:lnTo>
                  <a:lnTo>
                    <a:pt x="521020" y="9371"/>
                  </a:lnTo>
                  <a:lnTo>
                    <a:pt x="519659" y="6156"/>
                  </a:lnTo>
                  <a:lnTo>
                    <a:pt x="516916" y="3685"/>
                  </a:lnTo>
                  <a:lnTo>
                    <a:pt x="514235" y="1204"/>
                  </a:lnTo>
                  <a:lnTo>
                    <a:pt x="510654" y="0"/>
                  </a:lnTo>
                  <a:close/>
                </a:path>
                <a:path w="1790064" h="205104">
                  <a:moveTo>
                    <a:pt x="212213" y="0"/>
                  </a:moveTo>
                  <a:lnTo>
                    <a:pt x="204423" y="0"/>
                  </a:lnTo>
                  <a:lnTo>
                    <a:pt x="201208" y="1319"/>
                  </a:lnTo>
                  <a:lnTo>
                    <a:pt x="196370" y="6680"/>
                  </a:lnTo>
                  <a:lnTo>
                    <a:pt x="195156" y="10250"/>
                  </a:lnTo>
                  <a:lnTo>
                    <a:pt x="195156" y="204569"/>
                  </a:lnTo>
                  <a:lnTo>
                    <a:pt x="315393" y="204569"/>
                  </a:lnTo>
                  <a:lnTo>
                    <a:pt x="318922" y="203365"/>
                  </a:lnTo>
                  <a:lnTo>
                    <a:pt x="324492" y="198412"/>
                  </a:lnTo>
                  <a:lnTo>
                    <a:pt x="325864" y="195208"/>
                  </a:lnTo>
                  <a:lnTo>
                    <a:pt x="325864" y="187418"/>
                  </a:lnTo>
                  <a:lnTo>
                    <a:pt x="324492" y="184214"/>
                  </a:lnTo>
                  <a:lnTo>
                    <a:pt x="321759" y="181732"/>
                  </a:lnTo>
                  <a:lnTo>
                    <a:pt x="319079" y="179261"/>
                  </a:lnTo>
                  <a:lnTo>
                    <a:pt x="315498" y="178057"/>
                  </a:lnTo>
                  <a:lnTo>
                    <a:pt x="221679" y="178057"/>
                  </a:lnTo>
                  <a:lnTo>
                    <a:pt x="221600" y="10250"/>
                  </a:lnTo>
                  <a:lnTo>
                    <a:pt x="220412" y="6942"/>
                  </a:lnTo>
                  <a:lnTo>
                    <a:pt x="215365" y="1371"/>
                  </a:lnTo>
                  <a:lnTo>
                    <a:pt x="212213" y="0"/>
                  </a:lnTo>
                  <a:close/>
                </a:path>
                <a:path w="1790064" h="205104">
                  <a:moveTo>
                    <a:pt x="120341" y="0"/>
                  </a:moveTo>
                  <a:lnTo>
                    <a:pt x="60720" y="0"/>
                  </a:lnTo>
                  <a:lnTo>
                    <a:pt x="53569" y="2041"/>
                  </a:lnTo>
                  <a:lnTo>
                    <a:pt x="41412" y="10156"/>
                  </a:lnTo>
                  <a:lnTo>
                    <a:pt x="36354" y="16460"/>
                  </a:lnTo>
                  <a:lnTo>
                    <a:pt x="32260" y="24994"/>
                  </a:lnTo>
                  <a:lnTo>
                    <a:pt x="4795" y="79557"/>
                  </a:lnTo>
                  <a:lnTo>
                    <a:pt x="0" y="106970"/>
                  </a:lnTo>
                  <a:lnTo>
                    <a:pt x="375" y="111064"/>
                  </a:lnTo>
                  <a:lnTo>
                    <a:pt x="1947" y="118394"/>
                  </a:lnTo>
                  <a:lnTo>
                    <a:pt x="3162" y="121860"/>
                  </a:lnTo>
                  <a:lnTo>
                    <a:pt x="4795" y="125011"/>
                  </a:lnTo>
                  <a:lnTo>
                    <a:pt x="32260" y="179575"/>
                  </a:lnTo>
                  <a:lnTo>
                    <a:pt x="36574" y="188214"/>
                  </a:lnTo>
                  <a:lnTo>
                    <a:pt x="41726" y="194580"/>
                  </a:lnTo>
                  <a:lnTo>
                    <a:pt x="53726" y="202580"/>
                  </a:lnTo>
                  <a:lnTo>
                    <a:pt x="60825" y="204569"/>
                  </a:lnTo>
                  <a:lnTo>
                    <a:pt x="120237" y="204569"/>
                  </a:lnTo>
                  <a:lnTo>
                    <a:pt x="123755" y="203365"/>
                  </a:lnTo>
                  <a:lnTo>
                    <a:pt x="129336" y="198412"/>
                  </a:lnTo>
                  <a:lnTo>
                    <a:pt x="130708" y="195208"/>
                  </a:lnTo>
                  <a:lnTo>
                    <a:pt x="130708" y="187418"/>
                  </a:lnTo>
                  <a:lnTo>
                    <a:pt x="129336" y="184214"/>
                  </a:lnTo>
                  <a:lnTo>
                    <a:pt x="126593" y="181732"/>
                  </a:lnTo>
                  <a:lnTo>
                    <a:pt x="123912" y="179261"/>
                  </a:lnTo>
                  <a:lnTo>
                    <a:pt x="120341" y="178057"/>
                  </a:lnTo>
                  <a:lnTo>
                    <a:pt x="66511" y="178057"/>
                  </a:lnTo>
                  <a:lnTo>
                    <a:pt x="64092" y="177272"/>
                  </a:lnTo>
                  <a:lnTo>
                    <a:pt x="29308" y="114865"/>
                  </a:lnTo>
                  <a:lnTo>
                    <a:pt x="26836" y="104656"/>
                  </a:lnTo>
                  <a:lnTo>
                    <a:pt x="26836" y="99860"/>
                  </a:lnTo>
                  <a:lnTo>
                    <a:pt x="56406" y="34679"/>
                  </a:lnTo>
                  <a:lnTo>
                    <a:pt x="66511" y="26512"/>
                  </a:lnTo>
                  <a:lnTo>
                    <a:pt x="120237" y="26512"/>
                  </a:lnTo>
                  <a:lnTo>
                    <a:pt x="123755" y="25255"/>
                  </a:lnTo>
                  <a:lnTo>
                    <a:pt x="129336" y="20208"/>
                  </a:lnTo>
                  <a:lnTo>
                    <a:pt x="130708" y="17046"/>
                  </a:lnTo>
                  <a:lnTo>
                    <a:pt x="130708" y="9371"/>
                  </a:lnTo>
                  <a:lnTo>
                    <a:pt x="129336" y="6156"/>
                  </a:lnTo>
                  <a:lnTo>
                    <a:pt x="126593" y="3685"/>
                  </a:lnTo>
                  <a:lnTo>
                    <a:pt x="123912" y="1204"/>
                  </a:lnTo>
                  <a:lnTo>
                    <a:pt x="120341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6" name="object 2"/>
          <p:cNvSpPr txBox="1">
            <a:spLocks/>
          </p:cNvSpPr>
          <p:nvPr/>
        </p:nvSpPr>
        <p:spPr>
          <a:xfrm>
            <a:off x="754673" y="194457"/>
            <a:ext cx="7130798" cy="500997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>
            <a:lvl1pPr>
              <a:defRPr sz="2244" b="1" i="0">
                <a:solidFill>
                  <a:srgbClr val="221F1F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r>
              <a:rPr lang="ru-RU" sz="3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Преимущества на рынке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2606" y="1547245"/>
            <a:ext cx="4326110" cy="3757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Собственное производство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Широкий ассортимент оборудования 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Профессиональные услуги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Короткие сроки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Гибкая система оплаты 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Доступные цены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5148" y="1547245"/>
            <a:ext cx="4779469" cy="434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Хорошее качество 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Гарантия 12+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Сервис и </a:t>
            </a:r>
            <a:r>
              <a:rPr lang="ru-RU" sz="1300" dirty="0" err="1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Постгарантийное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 обслуживание 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Обучение работе с оборудованием</a:t>
            </a:r>
          </a:p>
          <a:p>
            <a:pPr marR="954549" defTabSz="554478">
              <a:lnSpc>
                <a:spcPct val="300000"/>
              </a:lnSpc>
              <a:spcBef>
                <a:spcPts val="57"/>
              </a:spcBef>
              <a:buClr>
                <a:srgbClr val="00B050"/>
              </a:buClr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Аттестация Испытательного оборудования </a:t>
            </a:r>
            <a:b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</a:br>
            <a:r>
              <a:rPr lang="ru-RU" sz="1300" b="1" u="sng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Все Средства измерения в </a:t>
            </a:r>
            <a:r>
              <a:rPr lang="ru-RU" sz="1300" b="1" u="sng" dirty="0" err="1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Госреестре</a:t>
            </a:r>
            <a:endParaRPr lang="ru-RU" sz="1300" b="1" u="sng" dirty="0" smtClean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>
              <a:lnSpc>
                <a:spcPct val="300000"/>
              </a:lnSpc>
            </a:pPr>
            <a:endParaRPr lang="ru-RU" sz="1300" dirty="0"/>
          </a:p>
        </p:txBody>
      </p:sp>
      <p:pic>
        <p:nvPicPr>
          <p:cNvPr id="33" name="Рисунок 32" descr="8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894" y="2372139"/>
            <a:ext cx="360000" cy="360000"/>
          </a:xfrm>
          <a:prstGeom prst="rect">
            <a:avLst/>
          </a:prstGeom>
        </p:spPr>
      </p:pic>
      <p:pic>
        <p:nvPicPr>
          <p:cNvPr id="34" name="Рисунок 33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894" y="1756909"/>
            <a:ext cx="360000" cy="360000"/>
          </a:xfrm>
          <a:prstGeom prst="rect">
            <a:avLst/>
          </a:prstGeom>
        </p:spPr>
      </p:pic>
      <p:pic>
        <p:nvPicPr>
          <p:cNvPr id="35" name="Рисунок 34" descr="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2643" y="4833061"/>
            <a:ext cx="360000" cy="360000"/>
          </a:xfrm>
          <a:prstGeom prst="rect">
            <a:avLst/>
          </a:prstGeom>
        </p:spPr>
      </p:pic>
      <p:pic>
        <p:nvPicPr>
          <p:cNvPr id="36" name="Рисунок 35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894" y="2987369"/>
            <a:ext cx="360000" cy="360000"/>
          </a:xfrm>
          <a:prstGeom prst="rect">
            <a:avLst/>
          </a:prstGeom>
        </p:spPr>
      </p:pic>
      <p:pic>
        <p:nvPicPr>
          <p:cNvPr id="37" name="Рисунок 36" descr="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2643" y="2987369"/>
            <a:ext cx="360000" cy="360000"/>
          </a:xfrm>
          <a:prstGeom prst="rect">
            <a:avLst/>
          </a:prstGeom>
        </p:spPr>
      </p:pic>
      <p:pic>
        <p:nvPicPr>
          <p:cNvPr id="38" name="Рисунок 37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894" y="3602599"/>
            <a:ext cx="360000" cy="360000"/>
          </a:xfrm>
          <a:prstGeom prst="rect">
            <a:avLst/>
          </a:prstGeom>
        </p:spPr>
      </p:pic>
      <p:pic>
        <p:nvPicPr>
          <p:cNvPr id="39" name="Рисунок 38" descr="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2894" y="4217829"/>
            <a:ext cx="360000" cy="360000"/>
          </a:xfrm>
          <a:prstGeom prst="rect">
            <a:avLst/>
          </a:prstGeom>
        </p:spPr>
      </p:pic>
      <p:pic>
        <p:nvPicPr>
          <p:cNvPr id="40" name="Рисунок 39" descr="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92643" y="4217829"/>
            <a:ext cx="360000" cy="360000"/>
          </a:xfrm>
          <a:prstGeom prst="rect">
            <a:avLst/>
          </a:prstGeom>
        </p:spPr>
      </p:pic>
      <p:pic>
        <p:nvPicPr>
          <p:cNvPr id="41" name="Рисунок 40" descr="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2894" y="4833061"/>
            <a:ext cx="360000" cy="360000"/>
          </a:xfrm>
          <a:prstGeom prst="rect">
            <a:avLst/>
          </a:prstGeom>
        </p:spPr>
      </p:pic>
      <p:pic>
        <p:nvPicPr>
          <p:cNvPr id="42" name="Рисунок 41" descr="9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92643" y="1756909"/>
            <a:ext cx="360000" cy="360000"/>
          </a:xfrm>
          <a:prstGeom prst="rect">
            <a:avLst/>
          </a:prstGeom>
        </p:spPr>
      </p:pic>
      <p:pic>
        <p:nvPicPr>
          <p:cNvPr id="43" name="Рисунок 42" descr="1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92643" y="3602599"/>
            <a:ext cx="360000" cy="360000"/>
          </a:xfrm>
          <a:prstGeom prst="rect">
            <a:avLst/>
          </a:prstGeom>
        </p:spPr>
      </p:pic>
      <p:pic>
        <p:nvPicPr>
          <p:cNvPr id="44" name="Рисунок 43" descr="1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92643" y="237213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0"/>
            <a:ext cx="680085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" y="1"/>
            <a:ext cx="7968108" cy="946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138" y="6254787"/>
            <a:ext cx="1630201" cy="412663"/>
            <a:chOff x="1188502" y="10314607"/>
            <a:chExt cx="2688323" cy="680512"/>
          </a:xfrm>
        </p:grpSpPr>
        <p:sp>
          <p:nvSpPr>
            <p:cNvPr id="7" name="object 4"/>
            <p:cNvSpPr/>
            <p:nvPr/>
          </p:nvSpPr>
          <p:spPr>
            <a:xfrm>
              <a:off x="1188502" y="10382087"/>
              <a:ext cx="698486" cy="613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8" name="object 5"/>
            <p:cNvSpPr/>
            <p:nvPr/>
          </p:nvSpPr>
          <p:spPr>
            <a:xfrm>
              <a:off x="1245343" y="10405526"/>
              <a:ext cx="618490" cy="531495"/>
            </a:xfrm>
            <a:custGeom>
              <a:avLst/>
              <a:gdLst/>
              <a:ahLst/>
              <a:cxnLst/>
              <a:rect l="l" t="t" r="r" b="b"/>
              <a:pathLst>
                <a:path w="618489" h="531495">
                  <a:moveTo>
                    <a:pt x="176862" y="0"/>
                  </a:moveTo>
                  <a:lnTo>
                    <a:pt x="129742" y="6774"/>
                  </a:lnTo>
                  <a:lnTo>
                    <a:pt x="26928" y="51694"/>
                  </a:lnTo>
                  <a:lnTo>
                    <a:pt x="0" y="87022"/>
                  </a:lnTo>
                  <a:lnTo>
                    <a:pt x="5383" y="109729"/>
                  </a:lnTo>
                  <a:lnTo>
                    <a:pt x="175667" y="271300"/>
                  </a:lnTo>
                  <a:lnTo>
                    <a:pt x="224342" y="302009"/>
                  </a:lnTo>
                  <a:lnTo>
                    <a:pt x="273496" y="308231"/>
                  </a:lnTo>
                  <a:lnTo>
                    <a:pt x="273447" y="324911"/>
                  </a:lnTo>
                  <a:lnTo>
                    <a:pt x="294449" y="375119"/>
                  </a:lnTo>
                  <a:lnTo>
                    <a:pt x="467648" y="526339"/>
                  </a:lnTo>
                  <a:lnTo>
                    <a:pt x="507987" y="531385"/>
                  </a:lnTo>
                  <a:lnTo>
                    <a:pt x="543152" y="515366"/>
                  </a:lnTo>
                  <a:lnTo>
                    <a:pt x="571585" y="488683"/>
                  </a:lnTo>
                  <a:lnTo>
                    <a:pt x="591728" y="461734"/>
                  </a:lnTo>
                  <a:lnTo>
                    <a:pt x="609884" y="434007"/>
                  </a:lnTo>
                  <a:lnTo>
                    <a:pt x="616217" y="417573"/>
                  </a:lnTo>
                  <a:lnTo>
                    <a:pt x="463411" y="417573"/>
                  </a:lnTo>
                  <a:lnTo>
                    <a:pt x="450093" y="415806"/>
                  </a:lnTo>
                  <a:lnTo>
                    <a:pt x="439188" y="409547"/>
                  </a:lnTo>
                  <a:lnTo>
                    <a:pt x="376802" y="351654"/>
                  </a:lnTo>
                  <a:lnTo>
                    <a:pt x="369701" y="341153"/>
                  </a:lnTo>
                  <a:lnTo>
                    <a:pt x="367071" y="328162"/>
                  </a:lnTo>
                  <a:lnTo>
                    <a:pt x="369335" y="314842"/>
                  </a:lnTo>
                  <a:lnTo>
                    <a:pt x="376917" y="303352"/>
                  </a:lnTo>
                  <a:lnTo>
                    <a:pt x="389578" y="291329"/>
                  </a:lnTo>
                  <a:lnTo>
                    <a:pt x="341971" y="291329"/>
                  </a:lnTo>
                  <a:lnTo>
                    <a:pt x="337710" y="290145"/>
                  </a:lnTo>
                  <a:lnTo>
                    <a:pt x="336248" y="286374"/>
                  </a:lnTo>
                  <a:lnTo>
                    <a:pt x="338918" y="281405"/>
                  </a:lnTo>
                  <a:lnTo>
                    <a:pt x="367543" y="256134"/>
                  </a:lnTo>
                  <a:lnTo>
                    <a:pt x="299328" y="256134"/>
                  </a:lnTo>
                  <a:lnTo>
                    <a:pt x="295120" y="254777"/>
                  </a:lnTo>
                  <a:lnTo>
                    <a:pt x="293812" y="250946"/>
                  </a:lnTo>
                  <a:lnTo>
                    <a:pt x="296679" y="246086"/>
                  </a:lnTo>
                  <a:lnTo>
                    <a:pt x="316482" y="229996"/>
                  </a:lnTo>
                  <a:lnTo>
                    <a:pt x="258524" y="229996"/>
                  </a:lnTo>
                  <a:lnTo>
                    <a:pt x="161688" y="157503"/>
                  </a:lnTo>
                  <a:lnTo>
                    <a:pt x="154542" y="139342"/>
                  </a:lnTo>
                  <a:lnTo>
                    <a:pt x="157521" y="129562"/>
                  </a:lnTo>
                  <a:lnTo>
                    <a:pt x="165175" y="121566"/>
                  </a:lnTo>
                  <a:lnTo>
                    <a:pt x="216399" y="88290"/>
                  </a:lnTo>
                  <a:lnTo>
                    <a:pt x="230032" y="82490"/>
                  </a:lnTo>
                  <a:lnTo>
                    <a:pt x="245321" y="80699"/>
                  </a:lnTo>
                  <a:lnTo>
                    <a:pt x="288711" y="80699"/>
                  </a:lnTo>
                  <a:lnTo>
                    <a:pt x="218587" y="17758"/>
                  </a:lnTo>
                  <a:lnTo>
                    <a:pt x="199479" y="5847"/>
                  </a:lnTo>
                  <a:lnTo>
                    <a:pt x="176862" y="0"/>
                  </a:lnTo>
                  <a:close/>
                </a:path>
                <a:path w="618489" h="531495">
                  <a:moveTo>
                    <a:pt x="469486" y="242955"/>
                  </a:moveTo>
                  <a:lnTo>
                    <a:pt x="440518" y="242955"/>
                  </a:lnTo>
                  <a:lnTo>
                    <a:pt x="521353" y="316911"/>
                  </a:lnTo>
                  <a:lnTo>
                    <a:pt x="528336" y="326186"/>
                  </a:lnTo>
                  <a:lnTo>
                    <a:pt x="532110" y="337441"/>
                  </a:lnTo>
                  <a:lnTo>
                    <a:pt x="532050" y="348862"/>
                  </a:lnTo>
                  <a:lnTo>
                    <a:pt x="527531" y="358638"/>
                  </a:lnTo>
                  <a:lnTo>
                    <a:pt x="488506" y="405464"/>
                  </a:lnTo>
                  <a:lnTo>
                    <a:pt x="476946" y="414306"/>
                  </a:lnTo>
                  <a:lnTo>
                    <a:pt x="463411" y="417573"/>
                  </a:lnTo>
                  <a:lnTo>
                    <a:pt x="616217" y="417573"/>
                  </a:lnTo>
                  <a:lnTo>
                    <a:pt x="618035" y="412857"/>
                  </a:lnTo>
                  <a:lnTo>
                    <a:pt x="616444" y="391108"/>
                  </a:lnTo>
                  <a:lnTo>
                    <a:pt x="606332" y="369846"/>
                  </a:lnTo>
                  <a:lnTo>
                    <a:pt x="588921" y="350156"/>
                  </a:lnTo>
                  <a:lnTo>
                    <a:pt x="469486" y="242955"/>
                  </a:lnTo>
                  <a:close/>
                </a:path>
                <a:path w="618489" h="531495">
                  <a:moveTo>
                    <a:pt x="438606" y="215239"/>
                  </a:moveTo>
                  <a:lnTo>
                    <a:pt x="414696" y="215239"/>
                  </a:lnTo>
                  <a:lnTo>
                    <a:pt x="420644" y="222024"/>
                  </a:lnTo>
                  <a:lnTo>
                    <a:pt x="414654" y="227856"/>
                  </a:lnTo>
                  <a:lnTo>
                    <a:pt x="347693" y="288535"/>
                  </a:lnTo>
                  <a:lnTo>
                    <a:pt x="341971" y="291329"/>
                  </a:lnTo>
                  <a:lnTo>
                    <a:pt x="389578" y="291329"/>
                  </a:lnTo>
                  <a:lnTo>
                    <a:pt x="440518" y="242955"/>
                  </a:lnTo>
                  <a:lnTo>
                    <a:pt x="469486" y="242955"/>
                  </a:lnTo>
                  <a:lnTo>
                    <a:pt x="438606" y="215239"/>
                  </a:lnTo>
                  <a:close/>
                </a:path>
                <a:path w="618489" h="531495">
                  <a:moveTo>
                    <a:pt x="402768" y="183072"/>
                  </a:moveTo>
                  <a:lnTo>
                    <a:pt x="375106" y="183072"/>
                  </a:lnTo>
                  <a:lnTo>
                    <a:pt x="380771" y="190098"/>
                  </a:lnTo>
                  <a:lnTo>
                    <a:pt x="374540" y="195679"/>
                  </a:lnTo>
                  <a:lnTo>
                    <a:pt x="305160" y="253573"/>
                  </a:lnTo>
                  <a:lnTo>
                    <a:pt x="299328" y="256134"/>
                  </a:lnTo>
                  <a:lnTo>
                    <a:pt x="367543" y="256134"/>
                  </a:lnTo>
                  <a:lnTo>
                    <a:pt x="408340" y="220118"/>
                  </a:lnTo>
                  <a:lnTo>
                    <a:pt x="414696" y="215239"/>
                  </a:lnTo>
                  <a:lnTo>
                    <a:pt x="438606" y="215239"/>
                  </a:lnTo>
                  <a:lnTo>
                    <a:pt x="402768" y="183072"/>
                  </a:lnTo>
                  <a:close/>
                </a:path>
                <a:path w="618489" h="531495">
                  <a:moveTo>
                    <a:pt x="288711" y="80699"/>
                  </a:moveTo>
                  <a:lnTo>
                    <a:pt x="245321" y="80699"/>
                  </a:lnTo>
                  <a:lnTo>
                    <a:pt x="259920" y="82913"/>
                  </a:lnTo>
                  <a:lnTo>
                    <a:pt x="271486" y="89128"/>
                  </a:lnTo>
                  <a:lnTo>
                    <a:pt x="359326" y="166989"/>
                  </a:lnTo>
                  <a:lnTo>
                    <a:pt x="284208" y="222872"/>
                  </a:lnTo>
                  <a:lnTo>
                    <a:pt x="272671" y="228287"/>
                  </a:lnTo>
                  <a:lnTo>
                    <a:pt x="258524" y="229996"/>
                  </a:lnTo>
                  <a:lnTo>
                    <a:pt x="316482" y="229996"/>
                  </a:lnTo>
                  <a:lnTo>
                    <a:pt x="368551" y="187690"/>
                  </a:lnTo>
                  <a:lnTo>
                    <a:pt x="375106" y="183072"/>
                  </a:lnTo>
                  <a:lnTo>
                    <a:pt x="402768" y="183072"/>
                  </a:lnTo>
                  <a:lnTo>
                    <a:pt x="288711" y="80699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9" name="object 6"/>
            <p:cNvSpPr/>
            <p:nvPr/>
          </p:nvSpPr>
          <p:spPr>
            <a:xfrm>
              <a:off x="1568100" y="10757174"/>
              <a:ext cx="145415" cy="175260"/>
            </a:xfrm>
            <a:custGeom>
              <a:avLst/>
              <a:gdLst/>
              <a:ahLst/>
              <a:cxnLst/>
              <a:rect l="l" t="t" r="r" b="b"/>
              <a:pathLst>
                <a:path w="145414" h="175259">
                  <a:moveTo>
                    <a:pt x="54040" y="0"/>
                  </a:moveTo>
                  <a:lnTo>
                    <a:pt x="0" y="49139"/>
                  </a:lnTo>
                  <a:lnTo>
                    <a:pt x="144885" y="174696"/>
                  </a:lnTo>
                  <a:lnTo>
                    <a:pt x="140739" y="65914"/>
                  </a:lnTo>
                  <a:lnTo>
                    <a:pt x="133896" y="65638"/>
                  </a:lnTo>
                  <a:lnTo>
                    <a:pt x="127378" y="64166"/>
                  </a:lnTo>
                  <a:lnTo>
                    <a:pt x="121464" y="61566"/>
                  </a:lnTo>
                  <a:lnTo>
                    <a:pt x="116436" y="57903"/>
                  </a:lnTo>
                  <a:lnTo>
                    <a:pt x="54040" y="0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0" name="object 7"/>
            <p:cNvSpPr/>
            <p:nvPr/>
          </p:nvSpPr>
          <p:spPr>
            <a:xfrm>
              <a:off x="1244872" y="10444224"/>
              <a:ext cx="417195" cy="362585"/>
            </a:xfrm>
            <a:custGeom>
              <a:avLst/>
              <a:gdLst/>
              <a:ahLst/>
              <a:cxnLst/>
              <a:rect l="l" t="t" r="r" b="b"/>
              <a:pathLst>
                <a:path w="417194" h="362584">
                  <a:moveTo>
                    <a:pt x="374176" y="269531"/>
                  </a:moveTo>
                  <a:lnTo>
                    <a:pt x="273953" y="269531"/>
                  </a:lnTo>
                  <a:lnTo>
                    <a:pt x="273802" y="290882"/>
                  </a:lnTo>
                  <a:lnTo>
                    <a:pt x="277151" y="309230"/>
                  </a:lnTo>
                  <a:lnTo>
                    <a:pt x="284141" y="324449"/>
                  </a:lnTo>
                  <a:lnTo>
                    <a:pt x="294916" y="336419"/>
                  </a:lnTo>
                  <a:lnTo>
                    <a:pt x="323229" y="362083"/>
                  </a:lnTo>
                  <a:lnTo>
                    <a:pt x="377898" y="313540"/>
                  </a:lnTo>
                  <a:lnTo>
                    <a:pt x="377269" y="312953"/>
                  </a:lnTo>
                  <a:lnTo>
                    <a:pt x="370170" y="302454"/>
                  </a:lnTo>
                  <a:lnTo>
                    <a:pt x="367543" y="289466"/>
                  </a:lnTo>
                  <a:lnTo>
                    <a:pt x="369811" y="276146"/>
                  </a:lnTo>
                  <a:lnTo>
                    <a:pt x="374176" y="269531"/>
                  </a:lnTo>
                  <a:close/>
                </a:path>
                <a:path w="417194" h="362584">
                  <a:moveTo>
                    <a:pt x="57164" y="0"/>
                  </a:moveTo>
                  <a:lnTo>
                    <a:pt x="16893" y="18931"/>
                  </a:lnTo>
                  <a:lnTo>
                    <a:pt x="4570" y="32997"/>
                  </a:lnTo>
                  <a:lnTo>
                    <a:pt x="0" y="49426"/>
                  </a:lnTo>
                  <a:lnTo>
                    <a:pt x="4964" y="68743"/>
                  </a:lnTo>
                  <a:lnTo>
                    <a:pt x="192458" y="245877"/>
                  </a:lnTo>
                  <a:lnTo>
                    <a:pt x="231203" y="265730"/>
                  </a:lnTo>
                  <a:lnTo>
                    <a:pt x="252087" y="269598"/>
                  </a:lnTo>
                  <a:lnTo>
                    <a:pt x="374176" y="269531"/>
                  </a:lnTo>
                  <a:lnTo>
                    <a:pt x="377395" y="264651"/>
                  </a:lnTo>
                  <a:lnTo>
                    <a:pt x="390048" y="252633"/>
                  </a:lnTo>
                  <a:lnTo>
                    <a:pt x="342444" y="252633"/>
                  </a:lnTo>
                  <a:lnTo>
                    <a:pt x="338183" y="251449"/>
                  </a:lnTo>
                  <a:lnTo>
                    <a:pt x="336719" y="247675"/>
                  </a:lnTo>
                  <a:lnTo>
                    <a:pt x="339386" y="242704"/>
                  </a:lnTo>
                  <a:lnTo>
                    <a:pt x="368012" y="217434"/>
                  </a:lnTo>
                  <a:lnTo>
                    <a:pt x="299806" y="217434"/>
                  </a:lnTo>
                  <a:lnTo>
                    <a:pt x="295598" y="216077"/>
                  </a:lnTo>
                  <a:lnTo>
                    <a:pt x="294290" y="212246"/>
                  </a:lnTo>
                  <a:lnTo>
                    <a:pt x="297157" y="207386"/>
                  </a:lnTo>
                  <a:lnTo>
                    <a:pt x="316958" y="191300"/>
                  </a:lnTo>
                  <a:lnTo>
                    <a:pt x="258997" y="191300"/>
                  </a:lnTo>
                  <a:lnTo>
                    <a:pt x="162156" y="118802"/>
                  </a:lnTo>
                  <a:lnTo>
                    <a:pt x="155014" y="100642"/>
                  </a:lnTo>
                  <a:lnTo>
                    <a:pt x="157994" y="90862"/>
                  </a:lnTo>
                  <a:lnTo>
                    <a:pt x="165653" y="82866"/>
                  </a:lnTo>
                  <a:lnTo>
                    <a:pt x="190856" y="66500"/>
                  </a:lnTo>
                  <a:lnTo>
                    <a:pt x="57164" y="0"/>
                  </a:lnTo>
                  <a:close/>
                </a:path>
                <a:path w="417194" h="362584">
                  <a:moveTo>
                    <a:pt x="393206" y="209019"/>
                  </a:moveTo>
                  <a:lnTo>
                    <a:pt x="348171" y="249835"/>
                  </a:lnTo>
                  <a:lnTo>
                    <a:pt x="342444" y="252633"/>
                  </a:lnTo>
                  <a:lnTo>
                    <a:pt x="390048" y="252633"/>
                  </a:lnTo>
                  <a:lnTo>
                    <a:pt x="417038" y="226998"/>
                  </a:lnTo>
                  <a:lnTo>
                    <a:pt x="393206" y="209019"/>
                  </a:lnTo>
                  <a:close/>
                </a:path>
                <a:path w="417194" h="362584">
                  <a:moveTo>
                    <a:pt x="350904" y="177104"/>
                  </a:moveTo>
                  <a:lnTo>
                    <a:pt x="305638" y="214873"/>
                  </a:lnTo>
                  <a:lnTo>
                    <a:pt x="299806" y="217434"/>
                  </a:lnTo>
                  <a:lnTo>
                    <a:pt x="368012" y="217434"/>
                  </a:lnTo>
                  <a:lnTo>
                    <a:pt x="384756" y="202653"/>
                  </a:lnTo>
                  <a:lnTo>
                    <a:pt x="350904" y="177104"/>
                  </a:lnTo>
                  <a:close/>
                </a:path>
                <a:path w="417194" h="362584">
                  <a:moveTo>
                    <a:pt x="322737" y="155859"/>
                  </a:moveTo>
                  <a:lnTo>
                    <a:pt x="284675" y="184172"/>
                  </a:lnTo>
                  <a:lnTo>
                    <a:pt x="273140" y="189591"/>
                  </a:lnTo>
                  <a:lnTo>
                    <a:pt x="258997" y="191300"/>
                  </a:lnTo>
                  <a:lnTo>
                    <a:pt x="316958" y="191300"/>
                  </a:lnTo>
                  <a:lnTo>
                    <a:pt x="342359" y="170664"/>
                  </a:lnTo>
                  <a:lnTo>
                    <a:pt x="322737" y="155859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1" name="object 8"/>
            <p:cNvSpPr/>
            <p:nvPr/>
          </p:nvSpPr>
          <p:spPr>
            <a:xfrm>
              <a:off x="1423223" y="10314607"/>
              <a:ext cx="541437" cy="5028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9"/>
            <p:cNvSpPr/>
            <p:nvPr/>
          </p:nvSpPr>
          <p:spPr>
            <a:xfrm>
              <a:off x="1472909" y="10330373"/>
              <a:ext cx="476250" cy="436245"/>
            </a:xfrm>
            <a:custGeom>
              <a:avLst/>
              <a:gdLst/>
              <a:ahLst/>
              <a:cxnLst/>
              <a:rect l="l" t="t" r="r" b="b"/>
              <a:pathLst>
                <a:path w="476250" h="436245">
                  <a:moveTo>
                    <a:pt x="109708" y="0"/>
                  </a:moveTo>
                  <a:lnTo>
                    <a:pt x="14723" y="37607"/>
                  </a:lnTo>
                  <a:lnTo>
                    <a:pt x="0" y="59380"/>
                  </a:lnTo>
                  <a:lnTo>
                    <a:pt x="2208" y="72191"/>
                  </a:lnTo>
                  <a:lnTo>
                    <a:pt x="9739" y="83093"/>
                  </a:lnTo>
                  <a:lnTo>
                    <a:pt x="383853" y="427742"/>
                  </a:lnTo>
                  <a:lnTo>
                    <a:pt x="398890" y="436174"/>
                  </a:lnTo>
                  <a:lnTo>
                    <a:pt x="414643" y="436214"/>
                  </a:lnTo>
                  <a:lnTo>
                    <a:pt x="429382" y="428968"/>
                  </a:lnTo>
                  <a:lnTo>
                    <a:pt x="441380" y="415543"/>
                  </a:lnTo>
                  <a:lnTo>
                    <a:pt x="466887" y="374581"/>
                  </a:lnTo>
                  <a:lnTo>
                    <a:pt x="471565" y="362926"/>
                  </a:lnTo>
                  <a:lnTo>
                    <a:pt x="344130" y="362926"/>
                  </a:lnTo>
                  <a:lnTo>
                    <a:pt x="335256" y="361380"/>
                  </a:lnTo>
                  <a:lnTo>
                    <a:pt x="326431" y="355618"/>
                  </a:lnTo>
                  <a:lnTo>
                    <a:pt x="253574" y="287987"/>
                  </a:lnTo>
                  <a:lnTo>
                    <a:pt x="275454" y="264680"/>
                  </a:lnTo>
                  <a:lnTo>
                    <a:pt x="226559" y="264680"/>
                  </a:lnTo>
                  <a:lnTo>
                    <a:pt x="222696" y="263302"/>
                  </a:lnTo>
                  <a:lnTo>
                    <a:pt x="221219" y="259732"/>
                  </a:lnTo>
                  <a:lnTo>
                    <a:pt x="223355" y="255548"/>
                  </a:lnTo>
                  <a:lnTo>
                    <a:pt x="248285" y="233147"/>
                  </a:lnTo>
                  <a:lnTo>
                    <a:pt x="198233" y="233147"/>
                  </a:lnTo>
                  <a:lnTo>
                    <a:pt x="194391" y="231702"/>
                  </a:lnTo>
                  <a:lnTo>
                    <a:pt x="192974" y="228107"/>
                  </a:lnTo>
                  <a:lnTo>
                    <a:pt x="195178" y="223957"/>
                  </a:lnTo>
                  <a:lnTo>
                    <a:pt x="209376" y="211633"/>
                  </a:lnTo>
                  <a:lnTo>
                    <a:pt x="169221" y="211633"/>
                  </a:lnTo>
                  <a:lnTo>
                    <a:pt x="86302" y="134599"/>
                  </a:lnTo>
                  <a:lnTo>
                    <a:pt x="83550" y="130192"/>
                  </a:lnTo>
                  <a:lnTo>
                    <a:pt x="83538" y="124850"/>
                  </a:lnTo>
                  <a:lnTo>
                    <a:pt x="86423" y="119061"/>
                  </a:lnTo>
                  <a:lnTo>
                    <a:pt x="92364" y="113311"/>
                  </a:lnTo>
                  <a:lnTo>
                    <a:pt x="128793" y="86359"/>
                  </a:lnTo>
                  <a:lnTo>
                    <a:pt x="139042" y="81433"/>
                  </a:lnTo>
                  <a:lnTo>
                    <a:pt x="150568" y="80184"/>
                  </a:lnTo>
                  <a:lnTo>
                    <a:pt x="218076" y="80184"/>
                  </a:lnTo>
                  <a:lnTo>
                    <a:pt x="142290" y="13493"/>
                  </a:lnTo>
                  <a:lnTo>
                    <a:pt x="126610" y="3821"/>
                  </a:lnTo>
                  <a:lnTo>
                    <a:pt x="109708" y="0"/>
                  </a:lnTo>
                  <a:close/>
                </a:path>
                <a:path w="476250" h="436245">
                  <a:moveTo>
                    <a:pt x="383814" y="232770"/>
                  </a:moveTo>
                  <a:lnTo>
                    <a:pt x="314676" y="232770"/>
                  </a:lnTo>
                  <a:lnTo>
                    <a:pt x="323362" y="234064"/>
                  </a:lnTo>
                  <a:lnTo>
                    <a:pt x="331111" y="238501"/>
                  </a:lnTo>
                  <a:lnTo>
                    <a:pt x="386198" y="287139"/>
                  </a:lnTo>
                  <a:lnTo>
                    <a:pt x="391639" y="294697"/>
                  </a:lnTo>
                  <a:lnTo>
                    <a:pt x="394146" y="304372"/>
                  </a:lnTo>
                  <a:lnTo>
                    <a:pt x="393213" y="314502"/>
                  </a:lnTo>
                  <a:lnTo>
                    <a:pt x="388335" y="323420"/>
                  </a:lnTo>
                  <a:lnTo>
                    <a:pt x="359875" y="354864"/>
                  </a:lnTo>
                  <a:lnTo>
                    <a:pt x="352515" y="360629"/>
                  </a:lnTo>
                  <a:lnTo>
                    <a:pt x="344130" y="362926"/>
                  </a:lnTo>
                  <a:lnTo>
                    <a:pt x="471565" y="362926"/>
                  </a:lnTo>
                  <a:lnTo>
                    <a:pt x="474062" y="356705"/>
                  </a:lnTo>
                  <a:lnTo>
                    <a:pt x="475814" y="336352"/>
                  </a:lnTo>
                  <a:lnTo>
                    <a:pt x="471558" y="316713"/>
                  </a:lnTo>
                  <a:lnTo>
                    <a:pt x="460709" y="300981"/>
                  </a:lnTo>
                  <a:lnTo>
                    <a:pt x="383814" y="232770"/>
                  </a:lnTo>
                  <a:close/>
                </a:path>
                <a:path w="476250" h="436245">
                  <a:moveTo>
                    <a:pt x="357189" y="209152"/>
                  </a:moveTo>
                  <a:lnTo>
                    <a:pt x="275479" y="209152"/>
                  </a:lnTo>
                  <a:lnTo>
                    <a:pt x="281699" y="214701"/>
                  </a:lnTo>
                  <a:lnTo>
                    <a:pt x="276013" y="220858"/>
                  </a:lnTo>
                  <a:lnTo>
                    <a:pt x="231585" y="262291"/>
                  </a:lnTo>
                  <a:lnTo>
                    <a:pt x="226559" y="264680"/>
                  </a:lnTo>
                  <a:lnTo>
                    <a:pt x="275454" y="264680"/>
                  </a:lnTo>
                  <a:lnTo>
                    <a:pt x="299489" y="239077"/>
                  </a:lnTo>
                  <a:lnTo>
                    <a:pt x="306302" y="234486"/>
                  </a:lnTo>
                  <a:lnTo>
                    <a:pt x="314676" y="232770"/>
                  </a:lnTo>
                  <a:lnTo>
                    <a:pt x="383814" y="232770"/>
                  </a:lnTo>
                  <a:lnTo>
                    <a:pt x="357189" y="209152"/>
                  </a:lnTo>
                  <a:close/>
                </a:path>
                <a:path w="476250" h="436245">
                  <a:moveTo>
                    <a:pt x="309868" y="178461"/>
                  </a:moveTo>
                  <a:lnTo>
                    <a:pt x="248087" y="178461"/>
                  </a:lnTo>
                  <a:lnTo>
                    <a:pt x="254202" y="184105"/>
                  </a:lnTo>
                  <a:lnTo>
                    <a:pt x="248412" y="190168"/>
                  </a:lnTo>
                  <a:lnTo>
                    <a:pt x="203304" y="230847"/>
                  </a:lnTo>
                  <a:lnTo>
                    <a:pt x="198233" y="233147"/>
                  </a:lnTo>
                  <a:lnTo>
                    <a:pt x="248285" y="233147"/>
                  </a:lnTo>
                  <a:lnTo>
                    <a:pt x="270014" y="213623"/>
                  </a:lnTo>
                  <a:lnTo>
                    <a:pt x="275479" y="209152"/>
                  </a:lnTo>
                  <a:lnTo>
                    <a:pt x="357189" y="209152"/>
                  </a:lnTo>
                  <a:lnTo>
                    <a:pt x="336933" y="191183"/>
                  </a:lnTo>
                  <a:lnTo>
                    <a:pt x="328431" y="185104"/>
                  </a:lnTo>
                  <a:lnTo>
                    <a:pt x="318160" y="180515"/>
                  </a:lnTo>
                  <a:lnTo>
                    <a:pt x="309868" y="178461"/>
                  </a:lnTo>
                  <a:close/>
                </a:path>
                <a:path w="476250" h="436245">
                  <a:moveTo>
                    <a:pt x="218076" y="80184"/>
                  </a:moveTo>
                  <a:lnTo>
                    <a:pt x="150568" y="80184"/>
                  </a:lnTo>
                  <a:lnTo>
                    <a:pt x="161939" y="82646"/>
                  </a:lnTo>
                  <a:lnTo>
                    <a:pt x="171723" y="88852"/>
                  </a:lnTo>
                  <a:lnTo>
                    <a:pt x="221628" y="136264"/>
                  </a:lnTo>
                  <a:lnTo>
                    <a:pt x="228816" y="145086"/>
                  </a:lnTo>
                  <a:lnTo>
                    <a:pt x="232206" y="153795"/>
                  </a:lnTo>
                  <a:lnTo>
                    <a:pt x="231720" y="161572"/>
                  </a:lnTo>
                  <a:lnTo>
                    <a:pt x="227282" y="167603"/>
                  </a:lnTo>
                  <a:lnTo>
                    <a:pt x="169221" y="211633"/>
                  </a:lnTo>
                  <a:lnTo>
                    <a:pt x="209376" y="211633"/>
                  </a:lnTo>
                  <a:lnTo>
                    <a:pt x="242548" y="182838"/>
                  </a:lnTo>
                  <a:lnTo>
                    <a:pt x="248087" y="178461"/>
                  </a:lnTo>
                  <a:lnTo>
                    <a:pt x="309868" y="178461"/>
                  </a:lnTo>
                  <a:lnTo>
                    <a:pt x="306045" y="177515"/>
                  </a:lnTo>
                  <a:lnTo>
                    <a:pt x="292013" y="176200"/>
                  </a:lnTo>
                  <a:lnTo>
                    <a:pt x="290271" y="160470"/>
                  </a:lnTo>
                  <a:lnTo>
                    <a:pt x="285281" y="146478"/>
                  </a:lnTo>
                  <a:lnTo>
                    <a:pt x="277419" y="134119"/>
                  </a:lnTo>
                  <a:lnTo>
                    <a:pt x="267061" y="123290"/>
                  </a:lnTo>
                  <a:lnTo>
                    <a:pt x="218076" y="80184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3" name="object 10"/>
            <p:cNvSpPr/>
            <p:nvPr/>
          </p:nvSpPr>
          <p:spPr>
            <a:xfrm>
              <a:off x="2086761" y="10503872"/>
              <a:ext cx="1790064" cy="205104"/>
            </a:xfrm>
            <a:custGeom>
              <a:avLst/>
              <a:gdLst/>
              <a:ahLst/>
              <a:cxnLst/>
              <a:rect l="l" t="t" r="r" b="b"/>
              <a:pathLst>
                <a:path w="1790064" h="205104">
                  <a:moveTo>
                    <a:pt x="1736177" y="0"/>
                  </a:moveTo>
                  <a:lnTo>
                    <a:pt x="1658829" y="0"/>
                  </a:lnTo>
                  <a:lnTo>
                    <a:pt x="1658829" y="204569"/>
                  </a:lnTo>
                  <a:lnTo>
                    <a:pt x="1736177" y="204569"/>
                  </a:lnTo>
                  <a:lnTo>
                    <a:pt x="1746752" y="203584"/>
                  </a:lnTo>
                  <a:lnTo>
                    <a:pt x="1780665" y="180596"/>
                  </a:lnTo>
                  <a:lnTo>
                    <a:pt x="1782049" y="178057"/>
                  </a:lnTo>
                  <a:lnTo>
                    <a:pt x="1685341" y="178057"/>
                  </a:lnTo>
                  <a:lnTo>
                    <a:pt x="1685341" y="115441"/>
                  </a:lnTo>
                  <a:lnTo>
                    <a:pt x="1782336" y="115441"/>
                  </a:lnTo>
                  <a:lnTo>
                    <a:pt x="1781589" y="113808"/>
                  </a:lnTo>
                  <a:lnTo>
                    <a:pt x="1777066" y="107651"/>
                  </a:lnTo>
                  <a:lnTo>
                    <a:pt x="1771171" y="102185"/>
                  </a:lnTo>
                  <a:lnTo>
                    <a:pt x="1776741" y="97965"/>
                  </a:lnTo>
                  <a:lnTo>
                    <a:pt x="1781160" y="92185"/>
                  </a:lnTo>
                  <a:lnTo>
                    <a:pt x="1782656" y="88918"/>
                  </a:lnTo>
                  <a:lnTo>
                    <a:pt x="1685341" y="88918"/>
                  </a:lnTo>
                  <a:lnTo>
                    <a:pt x="1685341" y="26512"/>
                  </a:lnTo>
                  <a:lnTo>
                    <a:pt x="1782060" y="26512"/>
                  </a:lnTo>
                  <a:lnTo>
                    <a:pt x="1780647" y="23946"/>
                  </a:lnTo>
                  <a:lnTo>
                    <a:pt x="1773747" y="15727"/>
                  </a:lnTo>
                  <a:lnTo>
                    <a:pt x="1765479" y="8852"/>
                  </a:lnTo>
                  <a:lnTo>
                    <a:pt x="1756462" y="3937"/>
                  </a:lnTo>
                  <a:lnTo>
                    <a:pt x="1746694" y="984"/>
                  </a:lnTo>
                  <a:lnTo>
                    <a:pt x="1736177" y="0"/>
                  </a:lnTo>
                  <a:close/>
                </a:path>
                <a:path w="1790064" h="205104">
                  <a:moveTo>
                    <a:pt x="1782336" y="115441"/>
                  </a:moveTo>
                  <a:lnTo>
                    <a:pt x="1743486" y="115441"/>
                  </a:lnTo>
                  <a:lnTo>
                    <a:pt x="1749800" y="118069"/>
                  </a:lnTo>
                  <a:lnTo>
                    <a:pt x="1760375" y="128540"/>
                  </a:lnTo>
                  <a:lnTo>
                    <a:pt x="1762970" y="134697"/>
                  </a:lnTo>
                  <a:lnTo>
                    <a:pt x="1763014" y="158853"/>
                  </a:lnTo>
                  <a:lnTo>
                    <a:pt x="1760375" y="165063"/>
                  </a:lnTo>
                  <a:lnTo>
                    <a:pt x="1749904" y="175481"/>
                  </a:lnTo>
                  <a:lnTo>
                    <a:pt x="1743590" y="178057"/>
                  </a:lnTo>
                  <a:lnTo>
                    <a:pt x="1782049" y="178057"/>
                  </a:lnTo>
                  <a:lnTo>
                    <a:pt x="1785584" y="171570"/>
                  </a:lnTo>
                  <a:lnTo>
                    <a:pt x="1788540" y="161775"/>
                  </a:lnTo>
                  <a:lnTo>
                    <a:pt x="1789526" y="151220"/>
                  </a:lnTo>
                  <a:lnTo>
                    <a:pt x="1789526" y="134697"/>
                  </a:lnTo>
                  <a:lnTo>
                    <a:pt x="1787956" y="127598"/>
                  </a:lnTo>
                  <a:lnTo>
                    <a:pt x="1784741" y="120697"/>
                  </a:lnTo>
                  <a:lnTo>
                    <a:pt x="1782336" y="115441"/>
                  </a:lnTo>
                  <a:close/>
                </a:path>
                <a:path w="1790064" h="205104">
                  <a:moveTo>
                    <a:pt x="1782060" y="26512"/>
                  </a:moveTo>
                  <a:lnTo>
                    <a:pt x="1743486" y="26512"/>
                  </a:lnTo>
                  <a:lnTo>
                    <a:pt x="1749800" y="29140"/>
                  </a:lnTo>
                  <a:lnTo>
                    <a:pt x="1760375" y="39611"/>
                  </a:lnTo>
                  <a:lnTo>
                    <a:pt x="1763014" y="45831"/>
                  </a:lnTo>
                  <a:lnTo>
                    <a:pt x="1762921" y="69935"/>
                  </a:lnTo>
                  <a:lnTo>
                    <a:pt x="1760375" y="75976"/>
                  </a:lnTo>
                  <a:lnTo>
                    <a:pt x="1749904" y="86342"/>
                  </a:lnTo>
                  <a:lnTo>
                    <a:pt x="1743590" y="88918"/>
                  </a:lnTo>
                  <a:lnTo>
                    <a:pt x="1782656" y="88918"/>
                  </a:lnTo>
                  <a:lnTo>
                    <a:pt x="1784532" y="84824"/>
                  </a:lnTo>
                  <a:lnTo>
                    <a:pt x="1787851" y="77495"/>
                  </a:lnTo>
                  <a:lnTo>
                    <a:pt x="1789526" y="69935"/>
                  </a:lnTo>
                  <a:lnTo>
                    <a:pt x="1789526" y="53035"/>
                  </a:lnTo>
                  <a:lnTo>
                    <a:pt x="1788539" y="42595"/>
                  </a:lnTo>
                  <a:lnTo>
                    <a:pt x="1785579" y="32900"/>
                  </a:lnTo>
                  <a:lnTo>
                    <a:pt x="1782060" y="26512"/>
                  </a:lnTo>
                  <a:close/>
                </a:path>
                <a:path w="1790064" h="205104">
                  <a:moveTo>
                    <a:pt x="1532654" y="0"/>
                  </a:moveTo>
                  <a:lnTo>
                    <a:pt x="1525335" y="0"/>
                  </a:lnTo>
                  <a:lnTo>
                    <a:pt x="1522393" y="1099"/>
                  </a:lnTo>
                  <a:lnTo>
                    <a:pt x="1517964" y="5423"/>
                  </a:lnTo>
                  <a:lnTo>
                    <a:pt x="1516079" y="9266"/>
                  </a:lnTo>
                  <a:lnTo>
                    <a:pt x="1514550" y="14784"/>
                  </a:lnTo>
                  <a:lnTo>
                    <a:pt x="1464405" y="186947"/>
                  </a:lnTo>
                  <a:lnTo>
                    <a:pt x="1464248" y="187690"/>
                  </a:lnTo>
                  <a:lnTo>
                    <a:pt x="1464028" y="189208"/>
                  </a:lnTo>
                  <a:lnTo>
                    <a:pt x="1463986" y="195313"/>
                  </a:lnTo>
                  <a:lnTo>
                    <a:pt x="1465243" y="198266"/>
                  </a:lnTo>
                  <a:lnTo>
                    <a:pt x="1470300" y="203313"/>
                  </a:lnTo>
                  <a:lnTo>
                    <a:pt x="1473243" y="204569"/>
                  </a:lnTo>
                  <a:lnTo>
                    <a:pt x="1480028" y="204569"/>
                  </a:lnTo>
                  <a:lnTo>
                    <a:pt x="1500237" y="160005"/>
                  </a:lnTo>
                  <a:lnTo>
                    <a:pt x="1585491" y="160005"/>
                  </a:lnTo>
                  <a:lnTo>
                    <a:pt x="1577771" y="133482"/>
                  </a:lnTo>
                  <a:lnTo>
                    <a:pt x="1507608" y="133482"/>
                  </a:lnTo>
                  <a:lnTo>
                    <a:pt x="1529073" y="60553"/>
                  </a:lnTo>
                  <a:lnTo>
                    <a:pt x="1556542" y="60553"/>
                  </a:lnTo>
                  <a:lnTo>
                    <a:pt x="1543220" y="14784"/>
                  </a:lnTo>
                  <a:lnTo>
                    <a:pt x="1541691" y="9046"/>
                  </a:lnTo>
                  <a:lnTo>
                    <a:pt x="1539858" y="5151"/>
                  </a:lnTo>
                  <a:lnTo>
                    <a:pt x="1535544" y="1057"/>
                  </a:lnTo>
                  <a:lnTo>
                    <a:pt x="1532654" y="0"/>
                  </a:lnTo>
                  <a:close/>
                </a:path>
                <a:path w="1790064" h="205104">
                  <a:moveTo>
                    <a:pt x="1585491" y="160005"/>
                  </a:moveTo>
                  <a:lnTo>
                    <a:pt x="1558015" y="160005"/>
                  </a:lnTo>
                  <a:lnTo>
                    <a:pt x="1567899" y="193627"/>
                  </a:lnTo>
                  <a:lnTo>
                    <a:pt x="1568800" y="196894"/>
                  </a:lnTo>
                  <a:lnTo>
                    <a:pt x="1570475" y="199585"/>
                  </a:lnTo>
                  <a:lnTo>
                    <a:pt x="1575323" y="203574"/>
                  </a:lnTo>
                  <a:lnTo>
                    <a:pt x="1578056" y="204569"/>
                  </a:lnTo>
                  <a:lnTo>
                    <a:pt x="1584642" y="204569"/>
                  </a:lnTo>
                  <a:lnTo>
                    <a:pt x="1587689" y="203313"/>
                  </a:lnTo>
                  <a:lnTo>
                    <a:pt x="1592841" y="198266"/>
                  </a:lnTo>
                  <a:lnTo>
                    <a:pt x="1594065" y="195313"/>
                  </a:lnTo>
                  <a:lnTo>
                    <a:pt x="1594056" y="190098"/>
                  </a:lnTo>
                  <a:lnTo>
                    <a:pt x="1593742" y="188214"/>
                  </a:lnTo>
                  <a:lnTo>
                    <a:pt x="1593480" y="187324"/>
                  </a:lnTo>
                  <a:lnTo>
                    <a:pt x="1593166" y="186371"/>
                  </a:lnTo>
                  <a:lnTo>
                    <a:pt x="1585491" y="160005"/>
                  </a:lnTo>
                  <a:close/>
                </a:path>
                <a:path w="1790064" h="205104">
                  <a:moveTo>
                    <a:pt x="1556542" y="60553"/>
                  </a:moveTo>
                  <a:lnTo>
                    <a:pt x="1529073" y="60553"/>
                  </a:lnTo>
                  <a:lnTo>
                    <a:pt x="1550172" y="133482"/>
                  </a:lnTo>
                  <a:lnTo>
                    <a:pt x="1577771" y="133482"/>
                  </a:lnTo>
                  <a:lnTo>
                    <a:pt x="1556542" y="60553"/>
                  </a:lnTo>
                  <a:close/>
                </a:path>
                <a:path w="1790064" h="205104">
                  <a:moveTo>
                    <a:pt x="1285562" y="0"/>
                  </a:moveTo>
                  <a:lnTo>
                    <a:pt x="1277762" y="0"/>
                  </a:lnTo>
                  <a:lnTo>
                    <a:pt x="1274558" y="1319"/>
                  </a:lnTo>
                  <a:lnTo>
                    <a:pt x="1269720" y="6680"/>
                  </a:lnTo>
                  <a:lnTo>
                    <a:pt x="1268505" y="10250"/>
                  </a:lnTo>
                  <a:lnTo>
                    <a:pt x="1268505" y="204569"/>
                  </a:lnTo>
                  <a:lnTo>
                    <a:pt x="1388743" y="204569"/>
                  </a:lnTo>
                  <a:lnTo>
                    <a:pt x="1392261" y="203365"/>
                  </a:lnTo>
                  <a:lnTo>
                    <a:pt x="1397842" y="198412"/>
                  </a:lnTo>
                  <a:lnTo>
                    <a:pt x="1399213" y="195208"/>
                  </a:lnTo>
                  <a:lnTo>
                    <a:pt x="1399213" y="187418"/>
                  </a:lnTo>
                  <a:lnTo>
                    <a:pt x="1397842" y="184214"/>
                  </a:lnTo>
                  <a:lnTo>
                    <a:pt x="1395109" y="181732"/>
                  </a:lnTo>
                  <a:lnTo>
                    <a:pt x="1392428" y="179261"/>
                  </a:lnTo>
                  <a:lnTo>
                    <a:pt x="1388847" y="178057"/>
                  </a:lnTo>
                  <a:lnTo>
                    <a:pt x="1295028" y="178057"/>
                  </a:lnTo>
                  <a:lnTo>
                    <a:pt x="1294949" y="10250"/>
                  </a:lnTo>
                  <a:lnTo>
                    <a:pt x="1293761" y="6942"/>
                  </a:lnTo>
                  <a:lnTo>
                    <a:pt x="1288714" y="1371"/>
                  </a:lnTo>
                  <a:lnTo>
                    <a:pt x="1285562" y="0"/>
                  </a:lnTo>
                  <a:close/>
                </a:path>
                <a:path w="1790064" h="205104">
                  <a:moveTo>
                    <a:pt x="1066407" y="0"/>
                  </a:moveTo>
                  <a:lnTo>
                    <a:pt x="975802" y="0"/>
                  </a:lnTo>
                  <a:lnTo>
                    <a:pt x="975842" y="194213"/>
                  </a:lnTo>
                  <a:lnTo>
                    <a:pt x="977006" y="197627"/>
                  </a:lnTo>
                  <a:lnTo>
                    <a:pt x="981949" y="203208"/>
                  </a:lnTo>
                  <a:lnTo>
                    <a:pt x="985163" y="204569"/>
                  </a:lnTo>
                  <a:lnTo>
                    <a:pt x="992954" y="204569"/>
                  </a:lnTo>
                  <a:lnTo>
                    <a:pt x="996158" y="203208"/>
                  </a:lnTo>
                  <a:lnTo>
                    <a:pt x="1001110" y="197784"/>
                  </a:lnTo>
                  <a:lnTo>
                    <a:pt x="1002315" y="194213"/>
                  </a:lnTo>
                  <a:lnTo>
                    <a:pt x="1002315" y="93400"/>
                  </a:lnTo>
                  <a:lnTo>
                    <a:pt x="1066407" y="93400"/>
                  </a:lnTo>
                  <a:lnTo>
                    <a:pt x="1103572" y="68639"/>
                  </a:lnTo>
                  <a:lnTo>
                    <a:pt x="1104096" y="66877"/>
                  </a:lnTo>
                  <a:lnTo>
                    <a:pt x="1002315" y="66877"/>
                  </a:lnTo>
                  <a:lnTo>
                    <a:pt x="1002315" y="26512"/>
                  </a:lnTo>
                  <a:lnTo>
                    <a:pt x="1104118" y="26512"/>
                  </a:lnTo>
                  <a:lnTo>
                    <a:pt x="1103533" y="24590"/>
                  </a:lnTo>
                  <a:lnTo>
                    <a:pt x="1074298" y="730"/>
                  </a:lnTo>
                  <a:lnTo>
                    <a:pt x="1066407" y="0"/>
                  </a:lnTo>
                  <a:close/>
                </a:path>
                <a:path w="1790064" h="205104">
                  <a:moveTo>
                    <a:pt x="1052250" y="93400"/>
                  </a:moveTo>
                  <a:lnTo>
                    <a:pt x="1021256" y="93400"/>
                  </a:lnTo>
                  <a:lnTo>
                    <a:pt x="1080878" y="196737"/>
                  </a:lnTo>
                  <a:lnTo>
                    <a:pt x="1082249" y="199051"/>
                  </a:lnTo>
                  <a:lnTo>
                    <a:pt x="1083977" y="200936"/>
                  </a:lnTo>
                  <a:lnTo>
                    <a:pt x="1088291" y="203574"/>
                  </a:lnTo>
                  <a:lnTo>
                    <a:pt x="1090657" y="204255"/>
                  </a:lnTo>
                  <a:lnTo>
                    <a:pt x="1096919" y="204255"/>
                  </a:lnTo>
                  <a:lnTo>
                    <a:pt x="1100081" y="202999"/>
                  </a:lnTo>
                  <a:lnTo>
                    <a:pt x="1105233" y="197847"/>
                  </a:lnTo>
                  <a:lnTo>
                    <a:pt x="1106500" y="194685"/>
                  </a:lnTo>
                  <a:lnTo>
                    <a:pt x="1106500" y="190004"/>
                  </a:lnTo>
                  <a:lnTo>
                    <a:pt x="1106290" y="188842"/>
                  </a:lnTo>
                  <a:lnTo>
                    <a:pt x="1105861" y="187627"/>
                  </a:lnTo>
                  <a:lnTo>
                    <a:pt x="1105442" y="186371"/>
                  </a:lnTo>
                  <a:lnTo>
                    <a:pt x="1104814" y="184999"/>
                  </a:lnTo>
                  <a:lnTo>
                    <a:pt x="1103872" y="183428"/>
                  </a:lnTo>
                  <a:lnTo>
                    <a:pt x="1052250" y="93400"/>
                  </a:lnTo>
                  <a:close/>
                </a:path>
                <a:path w="1790064" h="205104">
                  <a:moveTo>
                    <a:pt x="1104118" y="26512"/>
                  </a:moveTo>
                  <a:lnTo>
                    <a:pt x="1069936" y="26512"/>
                  </a:lnTo>
                  <a:lnTo>
                    <a:pt x="1072983" y="27831"/>
                  </a:lnTo>
                  <a:lnTo>
                    <a:pt x="1078344" y="33203"/>
                  </a:lnTo>
                  <a:lnTo>
                    <a:pt x="1079663" y="36250"/>
                  </a:lnTo>
                  <a:lnTo>
                    <a:pt x="1079663" y="56825"/>
                  </a:lnTo>
                  <a:lnTo>
                    <a:pt x="1078344" y="59935"/>
                  </a:lnTo>
                  <a:lnTo>
                    <a:pt x="1075715" y="62710"/>
                  </a:lnTo>
                  <a:lnTo>
                    <a:pt x="1073140" y="65505"/>
                  </a:lnTo>
                  <a:lnTo>
                    <a:pt x="1069988" y="66877"/>
                  </a:lnTo>
                  <a:lnTo>
                    <a:pt x="1104096" y="66877"/>
                  </a:lnTo>
                  <a:lnTo>
                    <a:pt x="1105769" y="61260"/>
                  </a:lnTo>
                  <a:lnTo>
                    <a:pt x="1106500" y="53296"/>
                  </a:lnTo>
                  <a:lnTo>
                    <a:pt x="1106500" y="39778"/>
                  </a:lnTo>
                  <a:lnTo>
                    <a:pt x="1105759" y="31897"/>
                  </a:lnTo>
                  <a:lnTo>
                    <a:pt x="1104118" y="26512"/>
                  </a:lnTo>
                  <a:close/>
                </a:path>
                <a:path w="1790064" h="205104">
                  <a:moveTo>
                    <a:pt x="900977" y="0"/>
                  </a:moveTo>
                  <a:lnTo>
                    <a:pt x="780635" y="0"/>
                  </a:lnTo>
                  <a:lnTo>
                    <a:pt x="780635" y="204569"/>
                  </a:lnTo>
                  <a:lnTo>
                    <a:pt x="900873" y="204569"/>
                  </a:lnTo>
                  <a:lnTo>
                    <a:pt x="904401" y="203365"/>
                  </a:lnTo>
                  <a:lnTo>
                    <a:pt x="909972" y="198412"/>
                  </a:lnTo>
                  <a:lnTo>
                    <a:pt x="911343" y="195208"/>
                  </a:lnTo>
                  <a:lnTo>
                    <a:pt x="911343" y="187418"/>
                  </a:lnTo>
                  <a:lnTo>
                    <a:pt x="909972" y="184214"/>
                  </a:lnTo>
                  <a:lnTo>
                    <a:pt x="904548" y="179261"/>
                  </a:lnTo>
                  <a:lnTo>
                    <a:pt x="900977" y="178057"/>
                  </a:lnTo>
                  <a:lnTo>
                    <a:pt x="807158" y="178057"/>
                  </a:lnTo>
                  <a:lnTo>
                    <a:pt x="807158" y="115441"/>
                  </a:lnTo>
                  <a:lnTo>
                    <a:pt x="849094" y="115441"/>
                  </a:lnTo>
                  <a:lnTo>
                    <a:pt x="852570" y="114226"/>
                  </a:lnTo>
                  <a:lnTo>
                    <a:pt x="857931" y="109295"/>
                  </a:lnTo>
                  <a:lnTo>
                    <a:pt x="859251" y="106080"/>
                  </a:lnTo>
                  <a:lnTo>
                    <a:pt x="859251" y="98290"/>
                  </a:lnTo>
                  <a:lnTo>
                    <a:pt x="857931" y="95075"/>
                  </a:lnTo>
                  <a:lnTo>
                    <a:pt x="852570" y="90122"/>
                  </a:lnTo>
                  <a:lnTo>
                    <a:pt x="849094" y="88918"/>
                  </a:lnTo>
                  <a:lnTo>
                    <a:pt x="807158" y="88918"/>
                  </a:lnTo>
                  <a:lnTo>
                    <a:pt x="807158" y="26512"/>
                  </a:lnTo>
                  <a:lnTo>
                    <a:pt x="900873" y="26512"/>
                  </a:lnTo>
                  <a:lnTo>
                    <a:pt x="904401" y="25255"/>
                  </a:lnTo>
                  <a:lnTo>
                    <a:pt x="909972" y="20208"/>
                  </a:lnTo>
                  <a:lnTo>
                    <a:pt x="911343" y="17046"/>
                  </a:lnTo>
                  <a:lnTo>
                    <a:pt x="911343" y="9371"/>
                  </a:lnTo>
                  <a:lnTo>
                    <a:pt x="909972" y="6156"/>
                  </a:lnTo>
                  <a:lnTo>
                    <a:pt x="907239" y="3685"/>
                  </a:lnTo>
                  <a:lnTo>
                    <a:pt x="904548" y="1204"/>
                  </a:lnTo>
                  <a:lnTo>
                    <a:pt x="900977" y="0"/>
                  </a:lnTo>
                  <a:close/>
                </a:path>
                <a:path w="1790064" h="205104">
                  <a:moveTo>
                    <a:pt x="602526" y="0"/>
                  </a:moveTo>
                  <a:lnTo>
                    <a:pt x="594735" y="0"/>
                  </a:lnTo>
                  <a:lnTo>
                    <a:pt x="591531" y="1319"/>
                  </a:lnTo>
                  <a:lnTo>
                    <a:pt x="586683" y="6680"/>
                  </a:lnTo>
                  <a:lnTo>
                    <a:pt x="585479" y="10250"/>
                  </a:lnTo>
                  <a:lnTo>
                    <a:pt x="585479" y="59987"/>
                  </a:lnTo>
                  <a:lnTo>
                    <a:pt x="637258" y="193156"/>
                  </a:lnTo>
                  <a:lnTo>
                    <a:pt x="638734" y="197261"/>
                  </a:lnTo>
                  <a:lnTo>
                    <a:pt x="640524" y="200203"/>
                  </a:lnTo>
                  <a:lnTo>
                    <a:pt x="644828" y="203679"/>
                  </a:lnTo>
                  <a:lnTo>
                    <a:pt x="647571" y="204569"/>
                  </a:lnTo>
                  <a:lnTo>
                    <a:pt x="654042" y="204569"/>
                  </a:lnTo>
                  <a:lnTo>
                    <a:pt x="664094" y="193156"/>
                  </a:lnTo>
                  <a:lnTo>
                    <a:pt x="678254" y="156958"/>
                  </a:lnTo>
                  <a:lnTo>
                    <a:pt x="650828" y="156958"/>
                  </a:lnTo>
                  <a:lnTo>
                    <a:pt x="611991" y="54877"/>
                  </a:lnTo>
                  <a:lnTo>
                    <a:pt x="611913" y="10250"/>
                  </a:lnTo>
                  <a:lnTo>
                    <a:pt x="610735" y="6942"/>
                  </a:lnTo>
                  <a:lnTo>
                    <a:pt x="608173" y="4104"/>
                  </a:lnTo>
                  <a:lnTo>
                    <a:pt x="605677" y="1371"/>
                  </a:lnTo>
                  <a:lnTo>
                    <a:pt x="602526" y="0"/>
                  </a:lnTo>
                  <a:close/>
                </a:path>
                <a:path w="1790064" h="205104">
                  <a:moveTo>
                    <a:pt x="706816" y="0"/>
                  </a:moveTo>
                  <a:lnTo>
                    <a:pt x="699025" y="0"/>
                  </a:lnTo>
                  <a:lnTo>
                    <a:pt x="695821" y="1371"/>
                  </a:lnTo>
                  <a:lnTo>
                    <a:pt x="693340" y="4146"/>
                  </a:lnTo>
                  <a:lnTo>
                    <a:pt x="690879" y="6942"/>
                  </a:lnTo>
                  <a:lnTo>
                    <a:pt x="689730" y="10250"/>
                  </a:lnTo>
                  <a:lnTo>
                    <a:pt x="689654" y="54877"/>
                  </a:lnTo>
                  <a:lnTo>
                    <a:pt x="650828" y="156958"/>
                  </a:lnTo>
                  <a:lnTo>
                    <a:pt x="678254" y="156958"/>
                  </a:lnTo>
                  <a:lnTo>
                    <a:pt x="716187" y="59987"/>
                  </a:lnTo>
                  <a:lnTo>
                    <a:pt x="716148" y="10250"/>
                  </a:lnTo>
                  <a:lnTo>
                    <a:pt x="714972" y="6774"/>
                  </a:lnTo>
                  <a:lnTo>
                    <a:pt x="712501" y="4104"/>
                  </a:lnTo>
                  <a:lnTo>
                    <a:pt x="710030" y="1371"/>
                  </a:lnTo>
                  <a:lnTo>
                    <a:pt x="706816" y="0"/>
                  </a:lnTo>
                  <a:close/>
                </a:path>
                <a:path w="1790064" h="205104">
                  <a:moveTo>
                    <a:pt x="510654" y="0"/>
                  </a:moveTo>
                  <a:lnTo>
                    <a:pt x="390323" y="0"/>
                  </a:lnTo>
                  <a:lnTo>
                    <a:pt x="390323" y="204569"/>
                  </a:lnTo>
                  <a:lnTo>
                    <a:pt x="510549" y="204569"/>
                  </a:lnTo>
                  <a:lnTo>
                    <a:pt x="514078" y="203365"/>
                  </a:lnTo>
                  <a:lnTo>
                    <a:pt x="519659" y="198412"/>
                  </a:lnTo>
                  <a:lnTo>
                    <a:pt x="521020" y="195208"/>
                  </a:lnTo>
                  <a:lnTo>
                    <a:pt x="521020" y="187418"/>
                  </a:lnTo>
                  <a:lnTo>
                    <a:pt x="519659" y="184214"/>
                  </a:lnTo>
                  <a:lnTo>
                    <a:pt x="516916" y="181732"/>
                  </a:lnTo>
                  <a:lnTo>
                    <a:pt x="514235" y="179261"/>
                  </a:lnTo>
                  <a:lnTo>
                    <a:pt x="510654" y="178057"/>
                  </a:lnTo>
                  <a:lnTo>
                    <a:pt x="416835" y="178057"/>
                  </a:lnTo>
                  <a:lnTo>
                    <a:pt x="416835" y="115441"/>
                  </a:lnTo>
                  <a:lnTo>
                    <a:pt x="458781" y="115441"/>
                  </a:lnTo>
                  <a:lnTo>
                    <a:pt x="462247" y="114226"/>
                  </a:lnTo>
                  <a:lnTo>
                    <a:pt x="467608" y="109295"/>
                  </a:lnTo>
                  <a:lnTo>
                    <a:pt x="468928" y="106080"/>
                  </a:lnTo>
                  <a:lnTo>
                    <a:pt x="468928" y="98290"/>
                  </a:lnTo>
                  <a:lnTo>
                    <a:pt x="467608" y="95075"/>
                  </a:lnTo>
                  <a:lnTo>
                    <a:pt x="462247" y="90122"/>
                  </a:lnTo>
                  <a:lnTo>
                    <a:pt x="458781" y="88918"/>
                  </a:lnTo>
                  <a:lnTo>
                    <a:pt x="416835" y="88918"/>
                  </a:lnTo>
                  <a:lnTo>
                    <a:pt x="416835" y="26512"/>
                  </a:lnTo>
                  <a:lnTo>
                    <a:pt x="510549" y="26512"/>
                  </a:lnTo>
                  <a:lnTo>
                    <a:pt x="514078" y="25255"/>
                  </a:lnTo>
                  <a:lnTo>
                    <a:pt x="519659" y="20208"/>
                  </a:lnTo>
                  <a:lnTo>
                    <a:pt x="521020" y="17046"/>
                  </a:lnTo>
                  <a:lnTo>
                    <a:pt x="521020" y="9371"/>
                  </a:lnTo>
                  <a:lnTo>
                    <a:pt x="519659" y="6156"/>
                  </a:lnTo>
                  <a:lnTo>
                    <a:pt x="516916" y="3685"/>
                  </a:lnTo>
                  <a:lnTo>
                    <a:pt x="514235" y="1204"/>
                  </a:lnTo>
                  <a:lnTo>
                    <a:pt x="510654" y="0"/>
                  </a:lnTo>
                  <a:close/>
                </a:path>
                <a:path w="1790064" h="205104">
                  <a:moveTo>
                    <a:pt x="212213" y="0"/>
                  </a:moveTo>
                  <a:lnTo>
                    <a:pt x="204423" y="0"/>
                  </a:lnTo>
                  <a:lnTo>
                    <a:pt x="201208" y="1319"/>
                  </a:lnTo>
                  <a:lnTo>
                    <a:pt x="196370" y="6680"/>
                  </a:lnTo>
                  <a:lnTo>
                    <a:pt x="195156" y="10250"/>
                  </a:lnTo>
                  <a:lnTo>
                    <a:pt x="195156" y="204569"/>
                  </a:lnTo>
                  <a:lnTo>
                    <a:pt x="315393" y="204569"/>
                  </a:lnTo>
                  <a:lnTo>
                    <a:pt x="318922" y="203365"/>
                  </a:lnTo>
                  <a:lnTo>
                    <a:pt x="324492" y="198412"/>
                  </a:lnTo>
                  <a:lnTo>
                    <a:pt x="325864" y="195208"/>
                  </a:lnTo>
                  <a:lnTo>
                    <a:pt x="325864" y="187418"/>
                  </a:lnTo>
                  <a:lnTo>
                    <a:pt x="324492" y="184214"/>
                  </a:lnTo>
                  <a:lnTo>
                    <a:pt x="321759" y="181732"/>
                  </a:lnTo>
                  <a:lnTo>
                    <a:pt x="319079" y="179261"/>
                  </a:lnTo>
                  <a:lnTo>
                    <a:pt x="315498" y="178057"/>
                  </a:lnTo>
                  <a:lnTo>
                    <a:pt x="221679" y="178057"/>
                  </a:lnTo>
                  <a:lnTo>
                    <a:pt x="221600" y="10250"/>
                  </a:lnTo>
                  <a:lnTo>
                    <a:pt x="220412" y="6942"/>
                  </a:lnTo>
                  <a:lnTo>
                    <a:pt x="215365" y="1371"/>
                  </a:lnTo>
                  <a:lnTo>
                    <a:pt x="212213" y="0"/>
                  </a:lnTo>
                  <a:close/>
                </a:path>
                <a:path w="1790064" h="205104">
                  <a:moveTo>
                    <a:pt x="120341" y="0"/>
                  </a:moveTo>
                  <a:lnTo>
                    <a:pt x="60720" y="0"/>
                  </a:lnTo>
                  <a:lnTo>
                    <a:pt x="53569" y="2041"/>
                  </a:lnTo>
                  <a:lnTo>
                    <a:pt x="41412" y="10156"/>
                  </a:lnTo>
                  <a:lnTo>
                    <a:pt x="36354" y="16460"/>
                  </a:lnTo>
                  <a:lnTo>
                    <a:pt x="32260" y="24994"/>
                  </a:lnTo>
                  <a:lnTo>
                    <a:pt x="4795" y="79557"/>
                  </a:lnTo>
                  <a:lnTo>
                    <a:pt x="0" y="106970"/>
                  </a:lnTo>
                  <a:lnTo>
                    <a:pt x="375" y="111064"/>
                  </a:lnTo>
                  <a:lnTo>
                    <a:pt x="1947" y="118394"/>
                  </a:lnTo>
                  <a:lnTo>
                    <a:pt x="3162" y="121860"/>
                  </a:lnTo>
                  <a:lnTo>
                    <a:pt x="4795" y="125011"/>
                  </a:lnTo>
                  <a:lnTo>
                    <a:pt x="32260" y="179575"/>
                  </a:lnTo>
                  <a:lnTo>
                    <a:pt x="36574" y="188214"/>
                  </a:lnTo>
                  <a:lnTo>
                    <a:pt x="41726" y="194580"/>
                  </a:lnTo>
                  <a:lnTo>
                    <a:pt x="53726" y="202580"/>
                  </a:lnTo>
                  <a:lnTo>
                    <a:pt x="60825" y="204569"/>
                  </a:lnTo>
                  <a:lnTo>
                    <a:pt x="120237" y="204569"/>
                  </a:lnTo>
                  <a:lnTo>
                    <a:pt x="123755" y="203365"/>
                  </a:lnTo>
                  <a:lnTo>
                    <a:pt x="129336" y="198412"/>
                  </a:lnTo>
                  <a:lnTo>
                    <a:pt x="130708" y="195208"/>
                  </a:lnTo>
                  <a:lnTo>
                    <a:pt x="130708" y="187418"/>
                  </a:lnTo>
                  <a:lnTo>
                    <a:pt x="129336" y="184214"/>
                  </a:lnTo>
                  <a:lnTo>
                    <a:pt x="126593" y="181732"/>
                  </a:lnTo>
                  <a:lnTo>
                    <a:pt x="123912" y="179261"/>
                  </a:lnTo>
                  <a:lnTo>
                    <a:pt x="120341" y="178057"/>
                  </a:lnTo>
                  <a:lnTo>
                    <a:pt x="66511" y="178057"/>
                  </a:lnTo>
                  <a:lnTo>
                    <a:pt x="64092" y="177272"/>
                  </a:lnTo>
                  <a:lnTo>
                    <a:pt x="29308" y="114865"/>
                  </a:lnTo>
                  <a:lnTo>
                    <a:pt x="26836" y="104656"/>
                  </a:lnTo>
                  <a:lnTo>
                    <a:pt x="26836" y="99860"/>
                  </a:lnTo>
                  <a:lnTo>
                    <a:pt x="56406" y="34679"/>
                  </a:lnTo>
                  <a:lnTo>
                    <a:pt x="66511" y="26512"/>
                  </a:lnTo>
                  <a:lnTo>
                    <a:pt x="120237" y="26512"/>
                  </a:lnTo>
                  <a:lnTo>
                    <a:pt x="123755" y="25255"/>
                  </a:lnTo>
                  <a:lnTo>
                    <a:pt x="129336" y="20208"/>
                  </a:lnTo>
                  <a:lnTo>
                    <a:pt x="130708" y="17046"/>
                  </a:lnTo>
                  <a:lnTo>
                    <a:pt x="130708" y="9371"/>
                  </a:lnTo>
                  <a:lnTo>
                    <a:pt x="129336" y="6156"/>
                  </a:lnTo>
                  <a:lnTo>
                    <a:pt x="126593" y="3685"/>
                  </a:lnTo>
                  <a:lnTo>
                    <a:pt x="123912" y="1204"/>
                  </a:lnTo>
                  <a:lnTo>
                    <a:pt x="120341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6" name="object 2"/>
          <p:cNvSpPr txBox="1">
            <a:spLocks/>
          </p:cNvSpPr>
          <p:nvPr/>
        </p:nvSpPr>
        <p:spPr>
          <a:xfrm>
            <a:off x="754673" y="194457"/>
            <a:ext cx="3724056" cy="500997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>
            <a:lvl1pPr>
              <a:defRPr sz="2244" b="1" i="0">
                <a:solidFill>
                  <a:srgbClr val="221F1F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Производство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754675" y="1344753"/>
            <a:ext cx="7536398" cy="124618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954549" defTabSz="554478">
              <a:lnSpc>
                <a:spcPct val="100499"/>
              </a:lnSpc>
              <a:spcBef>
                <a:spcPts val="57"/>
              </a:spcBef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Команда </a:t>
            </a:r>
            <a:r>
              <a:rPr lang="ru-RU" sz="1300" dirty="0" err="1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CleverLab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разрабатывает, производит и поставляет нестандартное испытательное оборудование, соответствующее требованиям стандартов.</a:t>
            </a:r>
          </a:p>
          <a:p>
            <a:pPr marL="7701" marR="954549" defTabSz="554478">
              <a:lnSpc>
                <a:spcPct val="100499"/>
              </a:lnSpc>
              <a:spcBef>
                <a:spcPts val="57"/>
              </a:spcBef>
            </a:pPr>
            <a:endParaRPr lang="en-US" sz="1300" dirty="0" smtClean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 marR="954549" defTabSz="554478">
              <a:lnSpc>
                <a:spcPct val="100499"/>
              </a:lnSpc>
              <a:spcBef>
                <a:spcPts val="57"/>
              </a:spcBef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Мы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специализируемся на производстве автоматизированного и механического испытательного оборудования по следующим регламентам:</a:t>
            </a:r>
          </a:p>
          <a:p>
            <a:pPr marL="7701" marR="954549" defTabSz="554478">
              <a:lnSpc>
                <a:spcPct val="100499"/>
              </a:lnSpc>
              <a:spcBef>
                <a:spcPts val="57"/>
              </a:spcBef>
            </a:pP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40" y="2520370"/>
            <a:ext cx="11504015" cy="37326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004/2011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низковольтного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оборудования»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005/2011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упаковки»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008/2011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игрушек»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010/2011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машин и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оборудования»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019/2011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средств индивидуальной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защиты»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012/2011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взрывозащищенного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оборудования»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016/2011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аппаратов, работающих на газообразном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топливе»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020/2011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«Электромагнитная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совместимость технических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средств»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032/2011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«Сосуды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, работающие под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давлением»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007/2011 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продукции, предназначенной для детей и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подростков»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017/2011 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продукции легкой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промышленности»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ТР ТС 025/2012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«О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безопасности мебельной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продукции»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151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0"/>
            <a:ext cx="680085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" y="1"/>
            <a:ext cx="7968108" cy="946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138" y="6254787"/>
            <a:ext cx="1630201" cy="412663"/>
            <a:chOff x="1188502" y="10314607"/>
            <a:chExt cx="2688323" cy="680512"/>
          </a:xfrm>
        </p:grpSpPr>
        <p:sp>
          <p:nvSpPr>
            <p:cNvPr id="7" name="object 4"/>
            <p:cNvSpPr/>
            <p:nvPr/>
          </p:nvSpPr>
          <p:spPr>
            <a:xfrm>
              <a:off x="1188502" y="10382087"/>
              <a:ext cx="698486" cy="613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8" name="object 5"/>
            <p:cNvSpPr/>
            <p:nvPr/>
          </p:nvSpPr>
          <p:spPr>
            <a:xfrm>
              <a:off x="1245343" y="10405526"/>
              <a:ext cx="618490" cy="531495"/>
            </a:xfrm>
            <a:custGeom>
              <a:avLst/>
              <a:gdLst/>
              <a:ahLst/>
              <a:cxnLst/>
              <a:rect l="l" t="t" r="r" b="b"/>
              <a:pathLst>
                <a:path w="618489" h="531495">
                  <a:moveTo>
                    <a:pt x="176862" y="0"/>
                  </a:moveTo>
                  <a:lnTo>
                    <a:pt x="129742" y="6774"/>
                  </a:lnTo>
                  <a:lnTo>
                    <a:pt x="26928" y="51694"/>
                  </a:lnTo>
                  <a:lnTo>
                    <a:pt x="0" y="87022"/>
                  </a:lnTo>
                  <a:lnTo>
                    <a:pt x="5383" y="109729"/>
                  </a:lnTo>
                  <a:lnTo>
                    <a:pt x="175667" y="271300"/>
                  </a:lnTo>
                  <a:lnTo>
                    <a:pt x="224342" y="302009"/>
                  </a:lnTo>
                  <a:lnTo>
                    <a:pt x="273496" y="308231"/>
                  </a:lnTo>
                  <a:lnTo>
                    <a:pt x="273447" y="324911"/>
                  </a:lnTo>
                  <a:lnTo>
                    <a:pt x="294449" y="375119"/>
                  </a:lnTo>
                  <a:lnTo>
                    <a:pt x="467648" y="526339"/>
                  </a:lnTo>
                  <a:lnTo>
                    <a:pt x="507987" y="531385"/>
                  </a:lnTo>
                  <a:lnTo>
                    <a:pt x="543152" y="515366"/>
                  </a:lnTo>
                  <a:lnTo>
                    <a:pt x="571585" y="488683"/>
                  </a:lnTo>
                  <a:lnTo>
                    <a:pt x="591728" y="461734"/>
                  </a:lnTo>
                  <a:lnTo>
                    <a:pt x="609884" y="434007"/>
                  </a:lnTo>
                  <a:lnTo>
                    <a:pt x="616217" y="417573"/>
                  </a:lnTo>
                  <a:lnTo>
                    <a:pt x="463411" y="417573"/>
                  </a:lnTo>
                  <a:lnTo>
                    <a:pt x="450093" y="415806"/>
                  </a:lnTo>
                  <a:lnTo>
                    <a:pt x="439188" y="409547"/>
                  </a:lnTo>
                  <a:lnTo>
                    <a:pt x="376802" y="351654"/>
                  </a:lnTo>
                  <a:lnTo>
                    <a:pt x="369701" y="341153"/>
                  </a:lnTo>
                  <a:lnTo>
                    <a:pt x="367071" y="328162"/>
                  </a:lnTo>
                  <a:lnTo>
                    <a:pt x="369335" y="314842"/>
                  </a:lnTo>
                  <a:lnTo>
                    <a:pt x="376917" y="303352"/>
                  </a:lnTo>
                  <a:lnTo>
                    <a:pt x="389578" y="291329"/>
                  </a:lnTo>
                  <a:lnTo>
                    <a:pt x="341971" y="291329"/>
                  </a:lnTo>
                  <a:lnTo>
                    <a:pt x="337710" y="290145"/>
                  </a:lnTo>
                  <a:lnTo>
                    <a:pt x="336248" y="286374"/>
                  </a:lnTo>
                  <a:lnTo>
                    <a:pt x="338918" y="281405"/>
                  </a:lnTo>
                  <a:lnTo>
                    <a:pt x="367543" y="256134"/>
                  </a:lnTo>
                  <a:lnTo>
                    <a:pt x="299328" y="256134"/>
                  </a:lnTo>
                  <a:lnTo>
                    <a:pt x="295120" y="254777"/>
                  </a:lnTo>
                  <a:lnTo>
                    <a:pt x="293812" y="250946"/>
                  </a:lnTo>
                  <a:lnTo>
                    <a:pt x="296679" y="246086"/>
                  </a:lnTo>
                  <a:lnTo>
                    <a:pt x="316482" y="229996"/>
                  </a:lnTo>
                  <a:lnTo>
                    <a:pt x="258524" y="229996"/>
                  </a:lnTo>
                  <a:lnTo>
                    <a:pt x="161688" y="157503"/>
                  </a:lnTo>
                  <a:lnTo>
                    <a:pt x="154542" y="139342"/>
                  </a:lnTo>
                  <a:lnTo>
                    <a:pt x="157521" y="129562"/>
                  </a:lnTo>
                  <a:lnTo>
                    <a:pt x="165175" y="121566"/>
                  </a:lnTo>
                  <a:lnTo>
                    <a:pt x="216399" y="88290"/>
                  </a:lnTo>
                  <a:lnTo>
                    <a:pt x="230032" y="82490"/>
                  </a:lnTo>
                  <a:lnTo>
                    <a:pt x="245321" y="80699"/>
                  </a:lnTo>
                  <a:lnTo>
                    <a:pt x="288711" y="80699"/>
                  </a:lnTo>
                  <a:lnTo>
                    <a:pt x="218587" y="17758"/>
                  </a:lnTo>
                  <a:lnTo>
                    <a:pt x="199479" y="5847"/>
                  </a:lnTo>
                  <a:lnTo>
                    <a:pt x="176862" y="0"/>
                  </a:lnTo>
                  <a:close/>
                </a:path>
                <a:path w="618489" h="531495">
                  <a:moveTo>
                    <a:pt x="469486" y="242955"/>
                  </a:moveTo>
                  <a:lnTo>
                    <a:pt x="440518" y="242955"/>
                  </a:lnTo>
                  <a:lnTo>
                    <a:pt x="521353" y="316911"/>
                  </a:lnTo>
                  <a:lnTo>
                    <a:pt x="528336" y="326186"/>
                  </a:lnTo>
                  <a:lnTo>
                    <a:pt x="532110" y="337441"/>
                  </a:lnTo>
                  <a:lnTo>
                    <a:pt x="532050" y="348862"/>
                  </a:lnTo>
                  <a:lnTo>
                    <a:pt x="527531" y="358638"/>
                  </a:lnTo>
                  <a:lnTo>
                    <a:pt x="488506" y="405464"/>
                  </a:lnTo>
                  <a:lnTo>
                    <a:pt x="476946" y="414306"/>
                  </a:lnTo>
                  <a:lnTo>
                    <a:pt x="463411" y="417573"/>
                  </a:lnTo>
                  <a:lnTo>
                    <a:pt x="616217" y="417573"/>
                  </a:lnTo>
                  <a:lnTo>
                    <a:pt x="618035" y="412857"/>
                  </a:lnTo>
                  <a:lnTo>
                    <a:pt x="616444" y="391108"/>
                  </a:lnTo>
                  <a:lnTo>
                    <a:pt x="606332" y="369846"/>
                  </a:lnTo>
                  <a:lnTo>
                    <a:pt x="588921" y="350156"/>
                  </a:lnTo>
                  <a:lnTo>
                    <a:pt x="469486" y="242955"/>
                  </a:lnTo>
                  <a:close/>
                </a:path>
                <a:path w="618489" h="531495">
                  <a:moveTo>
                    <a:pt x="438606" y="215239"/>
                  </a:moveTo>
                  <a:lnTo>
                    <a:pt x="414696" y="215239"/>
                  </a:lnTo>
                  <a:lnTo>
                    <a:pt x="420644" y="222024"/>
                  </a:lnTo>
                  <a:lnTo>
                    <a:pt x="414654" y="227856"/>
                  </a:lnTo>
                  <a:lnTo>
                    <a:pt x="347693" y="288535"/>
                  </a:lnTo>
                  <a:lnTo>
                    <a:pt x="341971" y="291329"/>
                  </a:lnTo>
                  <a:lnTo>
                    <a:pt x="389578" y="291329"/>
                  </a:lnTo>
                  <a:lnTo>
                    <a:pt x="440518" y="242955"/>
                  </a:lnTo>
                  <a:lnTo>
                    <a:pt x="469486" y="242955"/>
                  </a:lnTo>
                  <a:lnTo>
                    <a:pt x="438606" y="215239"/>
                  </a:lnTo>
                  <a:close/>
                </a:path>
                <a:path w="618489" h="531495">
                  <a:moveTo>
                    <a:pt x="402768" y="183072"/>
                  </a:moveTo>
                  <a:lnTo>
                    <a:pt x="375106" y="183072"/>
                  </a:lnTo>
                  <a:lnTo>
                    <a:pt x="380771" y="190098"/>
                  </a:lnTo>
                  <a:lnTo>
                    <a:pt x="374540" y="195679"/>
                  </a:lnTo>
                  <a:lnTo>
                    <a:pt x="305160" y="253573"/>
                  </a:lnTo>
                  <a:lnTo>
                    <a:pt x="299328" y="256134"/>
                  </a:lnTo>
                  <a:lnTo>
                    <a:pt x="367543" y="256134"/>
                  </a:lnTo>
                  <a:lnTo>
                    <a:pt x="408340" y="220118"/>
                  </a:lnTo>
                  <a:lnTo>
                    <a:pt x="414696" y="215239"/>
                  </a:lnTo>
                  <a:lnTo>
                    <a:pt x="438606" y="215239"/>
                  </a:lnTo>
                  <a:lnTo>
                    <a:pt x="402768" y="183072"/>
                  </a:lnTo>
                  <a:close/>
                </a:path>
                <a:path w="618489" h="531495">
                  <a:moveTo>
                    <a:pt x="288711" y="80699"/>
                  </a:moveTo>
                  <a:lnTo>
                    <a:pt x="245321" y="80699"/>
                  </a:lnTo>
                  <a:lnTo>
                    <a:pt x="259920" y="82913"/>
                  </a:lnTo>
                  <a:lnTo>
                    <a:pt x="271486" y="89128"/>
                  </a:lnTo>
                  <a:lnTo>
                    <a:pt x="359326" y="166989"/>
                  </a:lnTo>
                  <a:lnTo>
                    <a:pt x="284208" y="222872"/>
                  </a:lnTo>
                  <a:lnTo>
                    <a:pt x="272671" y="228287"/>
                  </a:lnTo>
                  <a:lnTo>
                    <a:pt x="258524" y="229996"/>
                  </a:lnTo>
                  <a:lnTo>
                    <a:pt x="316482" y="229996"/>
                  </a:lnTo>
                  <a:lnTo>
                    <a:pt x="368551" y="187690"/>
                  </a:lnTo>
                  <a:lnTo>
                    <a:pt x="375106" y="183072"/>
                  </a:lnTo>
                  <a:lnTo>
                    <a:pt x="402768" y="183072"/>
                  </a:lnTo>
                  <a:lnTo>
                    <a:pt x="288711" y="80699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9" name="object 6"/>
            <p:cNvSpPr/>
            <p:nvPr/>
          </p:nvSpPr>
          <p:spPr>
            <a:xfrm>
              <a:off x="1568100" y="10757174"/>
              <a:ext cx="145415" cy="175260"/>
            </a:xfrm>
            <a:custGeom>
              <a:avLst/>
              <a:gdLst/>
              <a:ahLst/>
              <a:cxnLst/>
              <a:rect l="l" t="t" r="r" b="b"/>
              <a:pathLst>
                <a:path w="145414" h="175259">
                  <a:moveTo>
                    <a:pt x="54040" y="0"/>
                  </a:moveTo>
                  <a:lnTo>
                    <a:pt x="0" y="49139"/>
                  </a:lnTo>
                  <a:lnTo>
                    <a:pt x="144885" y="174696"/>
                  </a:lnTo>
                  <a:lnTo>
                    <a:pt x="140739" y="65914"/>
                  </a:lnTo>
                  <a:lnTo>
                    <a:pt x="133896" y="65638"/>
                  </a:lnTo>
                  <a:lnTo>
                    <a:pt x="127378" y="64166"/>
                  </a:lnTo>
                  <a:lnTo>
                    <a:pt x="121464" y="61566"/>
                  </a:lnTo>
                  <a:lnTo>
                    <a:pt x="116436" y="57903"/>
                  </a:lnTo>
                  <a:lnTo>
                    <a:pt x="54040" y="0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0" name="object 7"/>
            <p:cNvSpPr/>
            <p:nvPr/>
          </p:nvSpPr>
          <p:spPr>
            <a:xfrm>
              <a:off x="1244872" y="10444224"/>
              <a:ext cx="417195" cy="362585"/>
            </a:xfrm>
            <a:custGeom>
              <a:avLst/>
              <a:gdLst/>
              <a:ahLst/>
              <a:cxnLst/>
              <a:rect l="l" t="t" r="r" b="b"/>
              <a:pathLst>
                <a:path w="417194" h="362584">
                  <a:moveTo>
                    <a:pt x="374176" y="269531"/>
                  </a:moveTo>
                  <a:lnTo>
                    <a:pt x="273953" y="269531"/>
                  </a:lnTo>
                  <a:lnTo>
                    <a:pt x="273802" y="290882"/>
                  </a:lnTo>
                  <a:lnTo>
                    <a:pt x="277151" y="309230"/>
                  </a:lnTo>
                  <a:lnTo>
                    <a:pt x="284141" y="324449"/>
                  </a:lnTo>
                  <a:lnTo>
                    <a:pt x="294916" y="336419"/>
                  </a:lnTo>
                  <a:lnTo>
                    <a:pt x="323229" y="362083"/>
                  </a:lnTo>
                  <a:lnTo>
                    <a:pt x="377898" y="313540"/>
                  </a:lnTo>
                  <a:lnTo>
                    <a:pt x="377269" y="312953"/>
                  </a:lnTo>
                  <a:lnTo>
                    <a:pt x="370170" y="302454"/>
                  </a:lnTo>
                  <a:lnTo>
                    <a:pt x="367543" y="289466"/>
                  </a:lnTo>
                  <a:lnTo>
                    <a:pt x="369811" y="276146"/>
                  </a:lnTo>
                  <a:lnTo>
                    <a:pt x="374176" y="269531"/>
                  </a:lnTo>
                  <a:close/>
                </a:path>
                <a:path w="417194" h="362584">
                  <a:moveTo>
                    <a:pt x="57164" y="0"/>
                  </a:moveTo>
                  <a:lnTo>
                    <a:pt x="16893" y="18931"/>
                  </a:lnTo>
                  <a:lnTo>
                    <a:pt x="4570" y="32997"/>
                  </a:lnTo>
                  <a:lnTo>
                    <a:pt x="0" y="49426"/>
                  </a:lnTo>
                  <a:lnTo>
                    <a:pt x="4964" y="68743"/>
                  </a:lnTo>
                  <a:lnTo>
                    <a:pt x="192458" y="245877"/>
                  </a:lnTo>
                  <a:lnTo>
                    <a:pt x="231203" y="265730"/>
                  </a:lnTo>
                  <a:lnTo>
                    <a:pt x="252087" y="269598"/>
                  </a:lnTo>
                  <a:lnTo>
                    <a:pt x="374176" y="269531"/>
                  </a:lnTo>
                  <a:lnTo>
                    <a:pt x="377395" y="264651"/>
                  </a:lnTo>
                  <a:lnTo>
                    <a:pt x="390048" y="252633"/>
                  </a:lnTo>
                  <a:lnTo>
                    <a:pt x="342444" y="252633"/>
                  </a:lnTo>
                  <a:lnTo>
                    <a:pt x="338183" y="251449"/>
                  </a:lnTo>
                  <a:lnTo>
                    <a:pt x="336719" y="247675"/>
                  </a:lnTo>
                  <a:lnTo>
                    <a:pt x="339386" y="242704"/>
                  </a:lnTo>
                  <a:lnTo>
                    <a:pt x="368012" y="217434"/>
                  </a:lnTo>
                  <a:lnTo>
                    <a:pt x="299806" y="217434"/>
                  </a:lnTo>
                  <a:lnTo>
                    <a:pt x="295598" y="216077"/>
                  </a:lnTo>
                  <a:lnTo>
                    <a:pt x="294290" y="212246"/>
                  </a:lnTo>
                  <a:lnTo>
                    <a:pt x="297157" y="207386"/>
                  </a:lnTo>
                  <a:lnTo>
                    <a:pt x="316958" y="191300"/>
                  </a:lnTo>
                  <a:lnTo>
                    <a:pt x="258997" y="191300"/>
                  </a:lnTo>
                  <a:lnTo>
                    <a:pt x="162156" y="118802"/>
                  </a:lnTo>
                  <a:lnTo>
                    <a:pt x="155014" y="100642"/>
                  </a:lnTo>
                  <a:lnTo>
                    <a:pt x="157994" y="90862"/>
                  </a:lnTo>
                  <a:lnTo>
                    <a:pt x="165653" y="82866"/>
                  </a:lnTo>
                  <a:lnTo>
                    <a:pt x="190856" y="66500"/>
                  </a:lnTo>
                  <a:lnTo>
                    <a:pt x="57164" y="0"/>
                  </a:lnTo>
                  <a:close/>
                </a:path>
                <a:path w="417194" h="362584">
                  <a:moveTo>
                    <a:pt x="393206" y="209019"/>
                  </a:moveTo>
                  <a:lnTo>
                    <a:pt x="348171" y="249835"/>
                  </a:lnTo>
                  <a:lnTo>
                    <a:pt x="342444" y="252633"/>
                  </a:lnTo>
                  <a:lnTo>
                    <a:pt x="390048" y="252633"/>
                  </a:lnTo>
                  <a:lnTo>
                    <a:pt x="417038" y="226998"/>
                  </a:lnTo>
                  <a:lnTo>
                    <a:pt x="393206" y="209019"/>
                  </a:lnTo>
                  <a:close/>
                </a:path>
                <a:path w="417194" h="362584">
                  <a:moveTo>
                    <a:pt x="350904" y="177104"/>
                  </a:moveTo>
                  <a:lnTo>
                    <a:pt x="305638" y="214873"/>
                  </a:lnTo>
                  <a:lnTo>
                    <a:pt x="299806" y="217434"/>
                  </a:lnTo>
                  <a:lnTo>
                    <a:pt x="368012" y="217434"/>
                  </a:lnTo>
                  <a:lnTo>
                    <a:pt x="384756" y="202653"/>
                  </a:lnTo>
                  <a:lnTo>
                    <a:pt x="350904" y="177104"/>
                  </a:lnTo>
                  <a:close/>
                </a:path>
                <a:path w="417194" h="362584">
                  <a:moveTo>
                    <a:pt x="322737" y="155859"/>
                  </a:moveTo>
                  <a:lnTo>
                    <a:pt x="284675" y="184172"/>
                  </a:lnTo>
                  <a:lnTo>
                    <a:pt x="273140" y="189591"/>
                  </a:lnTo>
                  <a:lnTo>
                    <a:pt x="258997" y="191300"/>
                  </a:lnTo>
                  <a:lnTo>
                    <a:pt x="316958" y="191300"/>
                  </a:lnTo>
                  <a:lnTo>
                    <a:pt x="342359" y="170664"/>
                  </a:lnTo>
                  <a:lnTo>
                    <a:pt x="322737" y="155859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1" name="object 8"/>
            <p:cNvSpPr/>
            <p:nvPr/>
          </p:nvSpPr>
          <p:spPr>
            <a:xfrm>
              <a:off x="1423223" y="10314607"/>
              <a:ext cx="541437" cy="5028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9"/>
            <p:cNvSpPr/>
            <p:nvPr/>
          </p:nvSpPr>
          <p:spPr>
            <a:xfrm>
              <a:off x="1472909" y="10330373"/>
              <a:ext cx="476250" cy="436245"/>
            </a:xfrm>
            <a:custGeom>
              <a:avLst/>
              <a:gdLst/>
              <a:ahLst/>
              <a:cxnLst/>
              <a:rect l="l" t="t" r="r" b="b"/>
              <a:pathLst>
                <a:path w="476250" h="436245">
                  <a:moveTo>
                    <a:pt x="109708" y="0"/>
                  </a:moveTo>
                  <a:lnTo>
                    <a:pt x="14723" y="37607"/>
                  </a:lnTo>
                  <a:lnTo>
                    <a:pt x="0" y="59380"/>
                  </a:lnTo>
                  <a:lnTo>
                    <a:pt x="2208" y="72191"/>
                  </a:lnTo>
                  <a:lnTo>
                    <a:pt x="9739" y="83093"/>
                  </a:lnTo>
                  <a:lnTo>
                    <a:pt x="383853" y="427742"/>
                  </a:lnTo>
                  <a:lnTo>
                    <a:pt x="398890" y="436174"/>
                  </a:lnTo>
                  <a:lnTo>
                    <a:pt x="414643" y="436214"/>
                  </a:lnTo>
                  <a:lnTo>
                    <a:pt x="429382" y="428968"/>
                  </a:lnTo>
                  <a:lnTo>
                    <a:pt x="441380" y="415543"/>
                  </a:lnTo>
                  <a:lnTo>
                    <a:pt x="466887" y="374581"/>
                  </a:lnTo>
                  <a:lnTo>
                    <a:pt x="471565" y="362926"/>
                  </a:lnTo>
                  <a:lnTo>
                    <a:pt x="344130" y="362926"/>
                  </a:lnTo>
                  <a:lnTo>
                    <a:pt x="335256" y="361380"/>
                  </a:lnTo>
                  <a:lnTo>
                    <a:pt x="326431" y="355618"/>
                  </a:lnTo>
                  <a:lnTo>
                    <a:pt x="253574" y="287987"/>
                  </a:lnTo>
                  <a:lnTo>
                    <a:pt x="275454" y="264680"/>
                  </a:lnTo>
                  <a:lnTo>
                    <a:pt x="226559" y="264680"/>
                  </a:lnTo>
                  <a:lnTo>
                    <a:pt x="222696" y="263302"/>
                  </a:lnTo>
                  <a:lnTo>
                    <a:pt x="221219" y="259732"/>
                  </a:lnTo>
                  <a:lnTo>
                    <a:pt x="223355" y="255548"/>
                  </a:lnTo>
                  <a:lnTo>
                    <a:pt x="248285" y="233147"/>
                  </a:lnTo>
                  <a:lnTo>
                    <a:pt x="198233" y="233147"/>
                  </a:lnTo>
                  <a:lnTo>
                    <a:pt x="194391" y="231702"/>
                  </a:lnTo>
                  <a:lnTo>
                    <a:pt x="192974" y="228107"/>
                  </a:lnTo>
                  <a:lnTo>
                    <a:pt x="195178" y="223957"/>
                  </a:lnTo>
                  <a:lnTo>
                    <a:pt x="209376" y="211633"/>
                  </a:lnTo>
                  <a:lnTo>
                    <a:pt x="169221" y="211633"/>
                  </a:lnTo>
                  <a:lnTo>
                    <a:pt x="86302" y="134599"/>
                  </a:lnTo>
                  <a:lnTo>
                    <a:pt x="83550" y="130192"/>
                  </a:lnTo>
                  <a:lnTo>
                    <a:pt x="83538" y="124850"/>
                  </a:lnTo>
                  <a:lnTo>
                    <a:pt x="86423" y="119061"/>
                  </a:lnTo>
                  <a:lnTo>
                    <a:pt x="92364" y="113311"/>
                  </a:lnTo>
                  <a:lnTo>
                    <a:pt x="128793" y="86359"/>
                  </a:lnTo>
                  <a:lnTo>
                    <a:pt x="139042" y="81433"/>
                  </a:lnTo>
                  <a:lnTo>
                    <a:pt x="150568" y="80184"/>
                  </a:lnTo>
                  <a:lnTo>
                    <a:pt x="218076" y="80184"/>
                  </a:lnTo>
                  <a:lnTo>
                    <a:pt x="142290" y="13493"/>
                  </a:lnTo>
                  <a:lnTo>
                    <a:pt x="126610" y="3821"/>
                  </a:lnTo>
                  <a:lnTo>
                    <a:pt x="109708" y="0"/>
                  </a:lnTo>
                  <a:close/>
                </a:path>
                <a:path w="476250" h="436245">
                  <a:moveTo>
                    <a:pt x="383814" y="232770"/>
                  </a:moveTo>
                  <a:lnTo>
                    <a:pt x="314676" y="232770"/>
                  </a:lnTo>
                  <a:lnTo>
                    <a:pt x="323362" y="234064"/>
                  </a:lnTo>
                  <a:lnTo>
                    <a:pt x="331111" y="238501"/>
                  </a:lnTo>
                  <a:lnTo>
                    <a:pt x="386198" y="287139"/>
                  </a:lnTo>
                  <a:lnTo>
                    <a:pt x="391639" y="294697"/>
                  </a:lnTo>
                  <a:lnTo>
                    <a:pt x="394146" y="304372"/>
                  </a:lnTo>
                  <a:lnTo>
                    <a:pt x="393213" y="314502"/>
                  </a:lnTo>
                  <a:lnTo>
                    <a:pt x="388335" y="323420"/>
                  </a:lnTo>
                  <a:lnTo>
                    <a:pt x="359875" y="354864"/>
                  </a:lnTo>
                  <a:lnTo>
                    <a:pt x="352515" y="360629"/>
                  </a:lnTo>
                  <a:lnTo>
                    <a:pt x="344130" y="362926"/>
                  </a:lnTo>
                  <a:lnTo>
                    <a:pt x="471565" y="362926"/>
                  </a:lnTo>
                  <a:lnTo>
                    <a:pt x="474062" y="356705"/>
                  </a:lnTo>
                  <a:lnTo>
                    <a:pt x="475814" y="336352"/>
                  </a:lnTo>
                  <a:lnTo>
                    <a:pt x="471558" y="316713"/>
                  </a:lnTo>
                  <a:lnTo>
                    <a:pt x="460709" y="300981"/>
                  </a:lnTo>
                  <a:lnTo>
                    <a:pt x="383814" y="232770"/>
                  </a:lnTo>
                  <a:close/>
                </a:path>
                <a:path w="476250" h="436245">
                  <a:moveTo>
                    <a:pt x="357189" y="209152"/>
                  </a:moveTo>
                  <a:lnTo>
                    <a:pt x="275479" y="209152"/>
                  </a:lnTo>
                  <a:lnTo>
                    <a:pt x="281699" y="214701"/>
                  </a:lnTo>
                  <a:lnTo>
                    <a:pt x="276013" y="220858"/>
                  </a:lnTo>
                  <a:lnTo>
                    <a:pt x="231585" y="262291"/>
                  </a:lnTo>
                  <a:lnTo>
                    <a:pt x="226559" y="264680"/>
                  </a:lnTo>
                  <a:lnTo>
                    <a:pt x="275454" y="264680"/>
                  </a:lnTo>
                  <a:lnTo>
                    <a:pt x="299489" y="239077"/>
                  </a:lnTo>
                  <a:lnTo>
                    <a:pt x="306302" y="234486"/>
                  </a:lnTo>
                  <a:lnTo>
                    <a:pt x="314676" y="232770"/>
                  </a:lnTo>
                  <a:lnTo>
                    <a:pt x="383814" y="232770"/>
                  </a:lnTo>
                  <a:lnTo>
                    <a:pt x="357189" y="209152"/>
                  </a:lnTo>
                  <a:close/>
                </a:path>
                <a:path w="476250" h="436245">
                  <a:moveTo>
                    <a:pt x="309868" y="178461"/>
                  </a:moveTo>
                  <a:lnTo>
                    <a:pt x="248087" y="178461"/>
                  </a:lnTo>
                  <a:lnTo>
                    <a:pt x="254202" y="184105"/>
                  </a:lnTo>
                  <a:lnTo>
                    <a:pt x="248412" y="190168"/>
                  </a:lnTo>
                  <a:lnTo>
                    <a:pt x="203304" y="230847"/>
                  </a:lnTo>
                  <a:lnTo>
                    <a:pt x="198233" y="233147"/>
                  </a:lnTo>
                  <a:lnTo>
                    <a:pt x="248285" y="233147"/>
                  </a:lnTo>
                  <a:lnTo>
                    <a:pt x="270014" y="213623"/>
                  </a:lnTo>
                  <a:lnTo>
                    <a:pt x="275479" y="209152"/>
                  </a:lnTo>
                  <a:lnTo>
                    <a:pt x="357189" y="209152"/>
                  </a:lnTo>
                  <a:lnTo>
                    <a:pt x="336933" y="191183"/>
                  </a:lnTo>
                  <a:lnTo>
                    <a:pt x="328431" y="185104"/>
                  </a:lnTo>
                  <a:lnTo>
                    <a:pt x="318160" y="180515"/>
                  </a:lnTo>
                  <a:lnTo>
                    <a:pt x="309868" y="178461"/>
                  </a:lnTo>
                  <a:close/>
                </a:path>
                <a:path w="476250" h="436245">
                  <a:moveTo>
                    <a:pt x="218076" y="80184"/>
                  </a:moveTo>
                  <a:lnTo>
                    <a:pt x="150568" y="80184"/>
                  </a:lnTo>
                  <a:lnTo>
                    <a:pt x="161939" y="82646"/>
                  </a:lnTo>
                  <a:lnTo>
                    <a:pt x="171723" y="88852"/>
                  </a:lnTo>
                  <a:lnTo>
                    <a:pt x="221628" y="136264"/>
                  </a:lnTo>
                  <a:lnTo>
                    <a:pt x="228816" y="145086"/>
                  </a:lnTo>
                  <a:lnTo>
                    <a:pt x="232206" y="153795"/>
                  </a:lnTo>
                  <a:lnTo>
                    <a:pt x="231720" y="161572"/>
                  </a:lnTo>
                  <a:lnTo>
                    <a:pt x="227282" y="167603"/>
                  </a:lnTo>
                  <a:lnTo>
                    <a:pt x="169221" y="211633"/>
                  </a:lnTo>
                  <a:lnTo>
                    <a:pt x="209376" y="211633"/>
                  </a:lnTo>
                  <a:lnTo>
                    <a:pt x="242548" y="182838"/>
                  </a:lnTo>
                  <a:lnTo>
                    <a:pt x="248087" y="178461"/>
                  </a:lnTo>
                  <a:lnTo>
                    <a:pt x="309868" y="178461"/>
                  </a:lnTo>
                  <a:lnTo>
                    <a:pt x="306045" y="177515"/>
                  </a:lnTo>
                  <a:lnTo>
                    <a:pt x="292013" y="176200"/>
                  </a:lnTo>
                  <a:lnTo>
                    <a:pt x="290271" y="160470"/>
                  </a:lnTo>
                  <a:lnTo>
                    <a:pt x="285281" y="146478"/>
                  </a:lnTo>
                  <a:lnTo>
                    <a:pt x="277419" y="134119"/>
                  </a:lnTo>
                  <a:lnTo>
                    <a:pt x="267061" y="123290"/>
                  </a:lnTo>
                  <a:lnTo>
                    <a:pt x="218076" y="80184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3" name="object 10"/>
            <p:cNvSpPr/>
            <p:nvPr/>
          </p:nvSpPr>
          <p:spPr>
            <a:xfrm>
              <a:off x="2086761" y="10503872"/>
              <a:ext cx="1790064" cy="205104"/>
            </a:xfrm>
            <a:custGeom>
              <a:avLst/>
              <a:gdLst/>
              <a:ahLst/>
              <a:cxnLst/>
              <a:rect l="l" t="t" r="r" b="b"/>
              <a:pathLst>
                <a:path w="1790064" h="205104">
                  <a:moveTo>
                    <a:pt x="1736177" y="0"/>
                  </a:moveTo>
                  <a:lnTo>
                    <a:pt x="1658829" y="0"/>
                  </a:lnTo>
                  <a:lnTo>
                    <a:pt x="1658829" y="204569"/>
                  </a:lnTo>
                  <a:lnTo>
                    <a:pt x="1736177" y="204569"/>
                  </a:lnTo>
                  <a:lnTo>
                    <a:pt x="1746752" y="203584"/>
                  </a:lnTo>
                  <a:lnTo>
                    <a:pt x="1780665" y="180596"/>
                  </a:lnTo>
                  <a:lnTo>
                    <a:pt x="1782049" y="178057"/>
                  </a:lnTo>
                  <a:lnTo>
                    <a:pt x="1685341" y="178057"/>
                  </a:lnTo>
                  <a:lnTo>
                    <a:pt x="1685341" y="115441"/>
                  </a:lnTo>
                  <a:lnTo>
                    <a:pt x="1782336" y="115441"/>
                  </a:lnTo>
                  <a:lnTo>
                    <a:pt x="1781589" y="113808"/>
                  </a:lnTo>
                  <a:lnTo>
                    <a:pt x="1777066" y="107651"/>
                  </a:lnTo>
                  <a:lnTo>
                    <a:pt x="1771171" y="102185"/>
                  </a:lnTo>
                  <a:lnTo>
                    <a:pt x="1776741" y="97965"/>
                  </a:lnTo>
                  <a:lnTo>
                    <a:pt x="1781160" y="92185"/>
                  </a:lnTo>
                  <a:lnTo>
                    <a:pt x="1782656" y="88918"/>
                  </a:lnTo>
                  <a:lnTo>
                    <a:pt x="1685341" y="88918"/>
                  </a:lnTo>
                  <a:lnTo>
                    <a:pt x="1685341" y="26512"/>
                  </a:lnTo>
                  <a:lnTo>
                    <a:pt x="1782060" y="26512"/>
                  </a:lnTo>
                  <a:lnTo>
                    <a:pt x="1780647" y="23946"/>
                  </a:lnTo>
                  <a:lnTo>
                    <a:pt x="1773747" y="15727"/>
                  </a:lnTo>
                  <a:lnTo>
                    <a:pt x="1765479" y="8852"/>
                  </a:lnTo>
                  <a:lnTo>
                    <a:pt x="1756462" y="3937"/>
                  </a:lnTo>
                  <a:lnTo>
                    <a:pt x="1746694" y="984"/>
                  </a:lnTo>
                  <a:lnTo>
                    <a:pt x="1736177" y="0"/>
                  </a:lnTo>
                  <a:close/>
                </a:path>
                <a:path w="1790064" h="205104">
                  <a:moveTo>
                    <a:pt x="1782336" y="115441"/>
                  </a:moveTo>
                  <a:lnTo>
                    <a:pt x="1743486" y="115441"/>
                  </a:lnTo>
                  <a:lnTo>
                    <a:pt x="1749800" y="118069"/>
                  </a:lnTo>
                  <a:lnTo>
                    <a:pt x="1760375" y="128540"/>
                  </a:lnTo>
                  <a:lnTo>
                    <a:pt x="1762970" y="134697"/>
                  </a:lnTo>
                  <a:lnTo>
                    <a:pt x="1763014" y="158853"/>
                  </a:lnTo>
                  <a:lnTo>
                    <a:pt x="1760375" y="165063"/>
                  </a:lnTo>
                  <a:lnTo>
                    <a:pt x="1749904" y="175481"/>
                  </a:lnTo>
                  <a:lnTo>
                    <a:pt x="1743590" y="178057"/>
                  </a:lnTo>
                  <a:lnTo>
                    <a:pt x="1782049" y="178057"/>
                  </a:lnTo>
                  <a:lnTo>
                    <a:pt x="1785584" y="171570"/>
                  </a:lnTo>
                  <a:lnTo>
                    <a:pt x="1788540" y="161775"/>
                  </a:lnTo>
                  <a:lnTo>
                    <a:pt x="1789526" y="151220"/>
                  </a:lnTo>
                  <a:lnTo>
                    <a:pt x="1789526" y="134697"/>
                  </a:lnTo>
                  <a:lnTo>
                    <a:pt x="1787956" y="127598"/>
                  </a:lnTo>
                  <a:lnTo>
                    <a:pt x="1784741" y="120697"/>
                  </a:lnTo>
                  <a:lnTo>
                    <a:pt x="1782336" y="115441"/>
                  </a:lnTo>
                  <a:close/>
                </a:path>
                <a:path w="1790064" h="205104">
                  <a:moveTo>
                    <a:pt x="1782060" y="26512"/>
                  </a:moveTo>
                  <a:lnTo>
                    <a:pt x="1743486" y="26512"/>
                  </a:lnTo>
                  <a:lnTo>
                    <a:pt x="1749800" y="29140"/>
                  </a:lnTo>
                  <a:lnTo>
                    <a:pt x="1760375" y="39611"/>
                  </a:lnTo>
                  <a:lnTo>
                    <a:pt x="1763014" y="45831"/>
                  </a:lnTo>
                  <a:lnTo>
                    <a:pt x="1762921" y="69935"/>
                  </a:lnTo>
                  <a:lnTo>
                    <a:pt x="1760375" y="75976"/>
                  </a:lnTo>
                  <a:lnTo>
                    <a:pt x="1749904" y="86342"/>
                  </a:lnTo>
                  <a:lnTo>
                    <a:pt x="1743590" y="88918"/>
                  </a:lnTo>
                  <a:lnTo>
                    <a:pt x="1782656" y="88918"/>
                  </a:lnTo>
                  <a:lnTo>
                    <a:pt x="1784532" y="84824"/>
                  </a:lnTo>
                  <a:lnTo>
                    <a:pt x="1787851" y="77495"/>
                  </a:lnTo>
                  <a:lnTo>
                    <a:pt x="1789526" y="69935"/>
                  </a:lnTo>
                  <a:lnTo>
                    <a:pt x="1789526" y="53035"/>
                  </a:lnTo>
                  <a:lnTo>
                    <a:pt x="1788539" y="42595"/>
                  </a:lnTo>
                  <a:lnTo>
                    <a:pt x="1785579" y="32900"/>
                  </a:lnTo>
                  <a:lnTo>
                    <a:pt x="1782060" y="26512"/>
                  </a:lnTo>
                  <a:close/>
                </a:path>
                <a:path w="1790064" h="205104">
                  <a:moveTo>
                    <a:pt x="1532654" y="0"/>
                  </a:moveTo>
                  <a:lnTo>
                    <a:pt x="1525335" y="0"/>
                  </a:lnTo>
                  <a:lnTo>
                    <a:pt x="1522393" y="1099"/>
                  </a:lnTo>
                  <a:lnTo>
                    <a:pt x="1517964" y="5423"/>
                  </a:lnTo>
                  <a:lnTo>
                    <a:pt x="1516079" y="9266"/>
                  </a:lnTo>
                  <a:lnTo>
                    <a:pt x="1514550" y="14784"/>
                  </a:lnTo>
                  <a:lnTo>
                    <a:pt x="1464405" y="186947"/>
                  </a:lnTo>
                  <a:lnTo>
                    <a:pt x="1464248" y="187690"/>
                  </a:lnTo>
                  <a:lnTo>
                    <a:pt x="1464028" y="189208"/>
                  </a:lnTo>
                  <a:lnTo>
                    <a:pt x="1463986" y="195313"/>
                  </a:lnTo>
                  <a:lnTo>
                    <a:pt x="1465243" y="198266"/>
                  </a:lnTo>
                  <a:lnTo>
                    <a:pt x="1470300" y="203313"/>
                  </a:lnTo>
                  <a:lnTo>
                    <a:pt x="1473243" y="204569"/>
                  </a:lnTo>
                  <a:lnTo>
                    <a:pt x="1480028" y="204569"/>
                  </a:lnTo>
                  <a:lnTo>
                    <a:pt x="1500237" y="160005"/>
                  </a:lnTo>
                  <a:lnTo>
                    <a:pt x="1585491" y="160005"/>
                  </a:lnTo>
                  <a:lnTo>
                    <a:pt x="1577771" y="133482"/>
                  </a:lnTo>
                  <a:lnTo>
                    <a:pt x="1507608" y="133482"/>
                  </a:lnTo>
                  <a:lnTo>
                    <a:pt x="1529073" y="60553"/>
                  </a:lnTo>
                  <a:lnTo>
                    <a:pt x="1556542" y="60553"/>
                  </a:lnTo>
                  <a:lnTo>
                    <a:pt x="1543220" y="14784"/>
                  </a:lnTo>
                  <a:lnTo>
                    <a:pt x="1541691" y="9046"/>
                  </a:lnTo>
                  <a:lnTo>
                    <a:pt x="1539858" y="5151"/>
                  </a:lnTo>
                  <a:lnTo>
                    <a:pt x="1535544" y="1057"/>
                  </a:lnTo>
                  <a:lnTo>
                    <a:pt x="1532654" y="0"/>
                  </a:lnTo>
                  <a:close/>
                </a:path>
                <a:path w="1790064" h="205104">
                  <a:moveTo>
                    <a:pt x="1585491" y="160005"/>
                  </a:moveTo>
                  <a:lnTo>
                    <a:pt x="1558015" y="160005"/>
                  </a:lnTo>
                  <a:lnTo>
                    <a:pt x="1567899" y="193627"/>
                  </a:lnTo>
                  <a:lnTo>
                    <a:pt x="1568800" y="196894"/>
                  </a:lnTo>
                  <a:lnTo>
                    <a:pt x="1570475" y="199585"/>
                  </a:lnTo>
                  <a:lnTo>
                    <a:pt x="1575323" y="203574"/>
                  </a:lnTo>
                  <a:lnTo>
                    <a:pt x="1578056" y="204569"/>
                  </a:lnTo>
                  <a:lnTo>
                    <a:pt x="1584642" y="204569"/>
                  </a:lnTo>
                  <a:lnTo>
                    <a:pt x="1587689" y="203313"/>
                  </a:lnTo>
                  <a:lnTo>
                    <a:pt x="1592841" y="198266"/>
                  </a:lnTo>
                  <a:lnTo>
                    <a:pt x="1594065" y="195313"/>
                  </a:lnTo>
                  <a:lnTo>
                    <a:pt x="1594056" y="190098"/>
                  </a:lnTo>
                  <a:lnTo>
                    <a:pt x="1593742" y="188214"/>
                  </a:lnTo>
                  <a:lnTo>
                    <a:pt x="1593480" y="187324"/>
                  </a:lnTo>
                  <a:lnTo>
                    <a:pt x="1593166" y="186371"/>
                  </a:lnTo>
                  <a:lnTo>
                    <a:pt x="1585491" y="160005"/>
                  </a:lnTo>
                  <a:close/>
                </a:path>
                <a:path w="1790064" h="205104">
                  <a:moveTo>
                    <a:pt x="1556542" y="60553"/>
                  </a:moveTo>
                  <a:lnTo>
                    <a:pt x="1529073" y="60553"/>
                  </a:lnTo>
                  <a:lnTo>
                    <a:pt x="1550172" y="133482"/>
                  </a:lnTo>
                  <a:lnTo>
                    <a:pt x="1577771" y="133482"/>
                  </a:lnTo>
                  <a:lnTo>
                    <a:pt x="1556542" y="60553"/>
                  </a:lnTo>
                  <a:close/>
                </a:path>
                <a:path w="1790064" h="205104">
                  <a:moveTo>
                    <a:pt x="1285562" y="0"/>
                  </a:moveTo>
                  <a:lnTo>
                    <a:pt x="1277762" y="0"/>
                  </a:lnTo>
                  <a:lnTo>
                    <a:pt x="1274558" y="1319"/>
                  </a:lnTo>
                  <a:lnTo>
                    <a:pt x="1269720" y="6680"/>
                  </a:lnTo>
                  <a:lnTo>
                    <a:pt x="1268505" y="10250"/>
                  </a:lnTo>
                  <a:lnTo>
                    <a:pt x="1268505" y="204569"/>
                  </a:lnTo>
                  <a:lnTo>
                    <a:pt x="1388743" y="204569"/>
                  </a:lnTo>
                  <a:lnTo>
                    <a:pt x="1392261" y="203365"/>
                  </a:lnTo>
                  <a:lnTo>
                    <a:pt x="1397842" y="198412"/>
                  </a:lnTo>
                  <a:lnTo>
                    <a:pt x="1399213" y="195208"/>
                  </a:lnTo>
                  <a:lnTo>
                    <a:pt x="1399213" y="187418"/>
                  </a:lnTo>
                  <a:lnTo>
                    <a:pt x="1397842" y="184214"/>
                  </a:lnTo>
                  <a:lnTo>
                    <a:pt x="1395109" y="181732"/>
                  </a:lnTo>
                  <a:lnTo>
                    <a:pt x="1392428" y="179261"/>
                  </a:lnTo>
                  <a:lnTo>
                    <a:pt x="1388847" y="178057"/>
                  </a:lnTo>
                  <a:lnTo>
                    <a:pt x="1295028" y="178057"/>
                  </a:lnTo>
                  <a:lnTo>
                    <a:pt x="1294949" y="10250"/>
                  </a:lnTo>
                  <a:lnTo>
                    <a:pt x="1293761" y="6942"/>
                  </a:lnTo>
                  <a:lnTo>
                    <a:pt x="1288714" y="1371"/>
                  </a:lnTo>
                  <a:lnTo>
                    <a:pt x="1285562" y="0"/>
                  </a:lnTo>
                  <a:close/>
                </a:path>
                <a:path w="1790064" h="205104">
                  <a:moveTo>
                    <a:pt x="1066407" y="0"/>
                  </a:moveTo>
                  <a:lnTo>
                    <a:pt x="975802" y="0"/>
                  </a:lnTo>
                  <a:lnTo>
                    <a:pt x="975842" y="194213"/>
                  </a:lnTo>
                  <a:lnTo>
                    <a:pt x="977006" y="197627"/>
                  </a:lnTo>
                  <a:lnTo>
                    <a:pt x="981949" y="203208"/>
                  </a:lnTo>
                  <a:lnTo>
                    <a:pt x="985163" y="204569"/>
                  </a:lnTo>
                  <a:lnTo>
                    <a:pt x="992954" y="204569"/>
                  </a:lnTo>
                  <a:lnTo>
                    <a:pt x="996158" y="203208"/>
                  </a:lnTo>
                  <a:lnTo>
                    <a:pt x="1001110" y="197784"/>
                  </a:lnTo>
                  <a:lnTo>
                    <a:pt x="1002315" y="194213"/>
                  </a:lnTo>
                  <a:lnTo>
                    <a:pt x="1002315" y="93400"/>
                  </a:lnTo>
                  <a:lnTo>
                    <a:pt x="1066407" y="93400"/>
                  </a:lnTo>
                  <a:lnTo>
                    <a:pt x="1103572" y="68639"/>
                  </a:lnTo>
                  <a:lnTo>
                    <a:pt x="1104096" y="66877"/>
                  </a:lnTo>
                  <a:lnTo>
                    <a:pt x="1002315" y="66877"/>
                  </a:lnTo>
                  <a:lnTo>
                    <a:pt x="1002315" y="26512"/>
                  </a:lnTo>
                  <a:lnTo>
                    <a:pt x="1104118" y="26512"/>
                  </a:lnTo>
                  <a:lnTo>
                    <a:pt x="1103533" y="24590"/>
                  </a:lnTo>
                  <a:lnTo>
                    <a:pt x="1074298" y="730"/>
                  </a:lnTo>
                  <a:lnTo>
                    <a:pt x="1066407" y="0"/>
                  </a:lnTo>
                  <a:close/>
                </a:path>
                <a:path w="1790064" h="205104">
                  <a:moveTo>
                    <a:pt x="1052250" y="93400"/>
                  </a:moveTo>
                  <a:lnTo>
                    <a:pt x="1021256" y="93400"/>
                  </a:lnTo>
                  <a:lnTo>
                    <a:pt x="1080878" y="196737"/>
                  </a:lnTo>
                  <a:lnTo>
                    <a:pt x="1082249" y="199051"/>
                  </a:lnTo>
                  <a:lnTo>
                    <a:pt x="1083977" y="200936"/>
                  </a:lnTo>
                  <a:lnTo>
                    <a:pt x="1088291" y="203574"/>
                  </a:lnTo>
                  <a:lnTo>
                    <a:pt x="1090657" y="204255"/>
                  </a:lnTo>
                  <a:lnTo>
                    <a:pt x="1096919" y="204255"/>
                  </a:lnTo>
                  <a:lnTo>
                    <a:pt x="1100081" y="202999"/>
                  </a:lnTo>
                  <a:lnTo>
                    <a:pt x="1105233" y="197847"/>
                  </a:lnTo>
                  <a:lnTo>
                    <a:pt x="1106500" y="194685"/>
                  </a:lnTo>
                  <a:lnTo>
                    <a:pt x="1106500" y="190004"/>
                  </a:lnTo>
                  <a:lnTo>
                    <a:pt x="1106290" y="188842"/>
                  </a:lnTo>
                  <a:lnTo>
                    <a:pt x="1105861" y="187627"/>
                  </a:lnTo>
                  <a:lnTo>
                    <a:pt x="1105442" y="186371"/>
                  </a:lnTo>
                  <a:lnTo>
                    <a:pt x="1104814" y="184999"/>
                  </a:lnTo>
                  <a:lnTo>
                    <a:pt x="1103872" y="183428"/>
                  </a:lnTo>
                  <a:lnTo>
                    <a:pt x="1052250" y="93400"/>
                  </a:lnTo>
                  <a:close/>
                </a:path>
                <a:path w="1790064" h="205104">
                  <a:moveTo>
                    <a:pt x="1104118" y="26512"/>
                  </a:moveTo>
                  <a:lnTo>
                    <a:pt x="1069936" y="26512"/>
                  </a:lnTo>
                  <a:lnTo>
                    <a:pt x="1072983" y="27831"/>
                  </a:lnTo>
                  <a:lnTo>
                    <a:pt x="1078344" y="33203"/>
                  </a:lnTo>
                  <a:lnTo>
                    <a:pt x="1079663" y="36250"/>
                  </a:lnTo>
                  <a:lnTo>
                    <a:pt x="1079663" y="56825"/>
                  </a:lnTo>
                  <a:lnTo>
                    <a:pt x="1078344" y="59935"/>
                  </a:lnTo>
                  <a:lnTo>
                    <a:pt x="1075715" y="62710"/>
                  </a:lnTo>
                  <a:lnTo>
                    <a:pt x="1073140" y="65505"/>
                  </a:lnTo>
                  <a:lnTo>
                    <a:pt x="1069988" y="66877"/>
                  </a:lnTo>
                  <a:lnTo>
                    <a:pt x="1104096" y="66877"/>
                  </a:lnTo>
                  <a:lnTo>
                    <a:pt x="1105769" y="61260"/>
                  </a:lnTo>
                  <a:lnTo>
                    <a:pt x="1106500" y="53296"/>
                  </a:lnTo>
                  <a:lnTo>
                    <a:pt x="1106500" y="39778"/>
                  </a:lnTo>
                  <a:lnTo>
                    <a:pt x="1105759" y="31897"/>
                  </a:lnTo>
                  <a:lnTo>
                    <a:pt x="1104118" y="26512"/>
                  </a:lnTo>
                  <a:close/>
                </a:path>
                <a:path w="1790064" h="205104">
                  <a:moveTo>
                    <a:pt x="900977" y="0"/>
                  </a:moveTo>
                  <a:lnTo>
                    <a:pt x="780635" y="0"/>
                  </a:lnTo>
                  <a:lnTo>
                    <a:pt x="780635" y="204569"/>
                  </a:lnTo>
                  <a:lnTo>
                    <a:pt x="900873" y="204569"/>
                  </a:lnTo>
                  <a:lnTo>
                    <a:pt x="904401" y="203365"/>
                  </a:lnTo>
                  <a:lnTo>
                    <a:pt x="909972" y="198412"/>
                  </a:lnTo>
                  <a:lnTo>
                    <a:pt x="911343" y="195208"/>
                  </a:lnTo>
                  <a:lnTo>
                    <a:pt x="911343" y="187418"/>
                  </a:lnTo>
                  <a:lnTo>
                    <a:pt x="909972" y="184214"/>
                  </a:lnTo>
                  <a:lnTo>
                    <a:pt x="904548" y="179261"/>
                  </a:lnTo>
                  <a:lnTo>
                    <a:pt x="900977" y="178057"/>
                  </a:lnTo>
                  <a:lnTo>
                    <a:pt x="807158" y="178057"/>
                  </a:lnTo>
                  <a:lnTo>
                    <a:pt x="807158" y="115441"/>
                  </a:lnTo>
                  <a:lnTo>
                    <a:pt x="849094" y="115441"/>
                  </a:lnTo>
                  <a:lnTo>
                    <a:pt x="852570" y="114226"/>
                  </a:lnTo>
                  <a:lnTo>
                    <a:pt x="857931" y="109295"/>
                  </a:lnTo>
                  <a:lnTo>
                    <a:pt x="859251" y="106080"/>
                  </a:lnTo>
                  <a:lnTo>
                    <a:pt x="859251" y="98290"/>
                  </a:lnTo>
                  <a:lnTo>
                    <a:pt x="857931" y="95075"/>
                  </a:lnTo>
                  <a:lnTo>
                    <a:pt x="852570" y="90122"/>
                  </a:lnTo>
                  <a:lnTo>
                    <a:pt x="849094" y="88918"/>
                  </a:lnTo>
                  <a:lnTo>
                    <a:pt x="807158" y="88918"/>
                  </a:lnTo>
                  <a:lnTo>
                    <a:pt x="807158" y="26512"/>
                  </a:lnTo>
                  <a:lnTo>
                    <a:pt x="900873" y="26512"/>
                  </a:lnTo>
                  <a:lnTo>
                    <a:pt x="904401" y="25255"/>
                  </a:lnTo>
                  <a:lnTo>
                    <a:pt x="909972" y="20208"/>
                  </a:lnTo>
                  <a:lnTo>
                    <a:pt x="911343" y="17046"/>
                  </a:lnTo>
                  <a:lnTo>
                    <a:pt x="911343" y="9371"/>
                  </a:lnTo>
                  <a:lnTo>
                    <a:pt x="909972" y="6156"/>
                  </a:lnTo>
                  <a:lnTo>
                    <a:pt x="907239" y="3685"/>
                  </a:lnTo>
                  <a:lnTo>
                    <a:pt x="904548" y="1204"/>
                  </a:lnTo>
                  <a:lnTo>
                    <a:pt x="900977" y="0"/>
                  </a:lnTo>
                  <a:close/>
                </a:path>
                <a:path w="1790064" h="205104">
                  <a:moveTo>
                    <a:pt x="602526" y="0"/>
                  </a:moveTo>
                  <a:lnTo>
                    <a:pt x="594735" y="0"/>
                  </a:lnTo>
                  <a:lnTo>
                    <a:pt x="591531" y="1319"/>
                  </a:lnTo>
                  <a:lnTo>
                    <a:pt x="586683" y="6680"/>
                  </a:lnTo>
                  <a:lnTo>
                    <a:pt x="585479" y="10250"/>
                  </a:lnTo>
                  <a:lnTo>
                    <a:pt x="585479" y="59987"/>
                  </a:lnTo>
                  <a:lnTo>
                    <a:pt x="637258" y="193156"/>
                  </a:lnTo>
                  <a:lnTo>
                    <a:pt x="638734" y="197261"/>
                  </a:lnTo>
                  <a:lnTo>
                    <a:pt x="640524" y="200203"/>
                  </a:lnTo>
                  <a:lnTo>
                    <a:pt x="644828" y="203679"/>
                  </a:lnTo>
                  <a:lnTo>
                    <a:pt x="647571" y="204569"/>
                  </a:lnTo>
                  <a:lnTo>
                    <a:pt x="654042" y="204569"/>
                  </a:lnTo>
                  <a:lnTo>
                    <a:pt x="664094" y="193156"/>
                  </a:lnTo>
                  <a:lnTo>
                    <a:pt x="678254" y="156958"/>
                  </a:lnTo>
                  <a:lnTo>
                    <a:pt x="650828" y="156958"/>
                  </a:lnTo>
                  <a:lnTo>
                    <a:pt x="611991" y="54877"/>
                  </a:lnTo>
                  <a:lnTo>
                    <a:pt x="611913" y="10250"/>
                  </a:lnTo>
                  <a:lnTo>
                    <a:pt x="610735" y="6942"/>
                  </a:lnTo>
                  <a:lnTo>
                    <a:pt x="608173" y="4104"/>
                  </a:lnTo>
                  <a:lnTo>
                    <a:pt x="605677" y="1371"/>
                  </a:lnTo>
                  <a:lnTo>
                    <a:pt x="602526" y="0"/>
                  </a:lnTo>
                  <a:close/>
                </a:path>
                <a:path w="1790064" h="205104">
                  <a:moveTo>
                    <a:pt x="706816" y="0"/>
                  </a:moveTo>
                  <a:lnTo>
                    <a:pt x="699025" y="0"/>
                  </a:lnTo>
                  <a:lnTo>
                    <a:pt x="695821" y="1371"/>
                  </a:lnTo>
                  <a:lnTo>
                    <a:pt x="693340" y="4146"/>
                  </a:lnTo>
                  <a:lnTo>
                    <a:pt x="690879" y="6942"/>
                  </a:lnTo>
                  <a:lnTo>
                    <a:pt x="689730" y="10250"/>
                  </a:lnTo>
                  <a:lnTo>
                    <a:pt x="689654" y="54877"/>
                  </a:lnTo>
                  <a:lnTo>
                    <a:pt x="650828" y="156958"/>
                  </a:lnTo>
                  <a:lnTo>
                    <a:pt x="678254" y="156958"/>
                  </a:lnTo>
                  <a:lnTo>
                    <a:pt x="716187" y="59987"/>
                  </a:lnTo>
                  <a:lnTo>
                    <a:pt x="716148" y="10250"/>
                  </a:lnTo>
                  <a:lnTo>
                    <a:pt x="714972" y="6774"/>
                  </a:lnTo>
                  <a:lnTo>
                    <a:pt x="712501" y="4104"/>
                  </a:lnTo>
                  <a:lnTo>
                    <a:pt x="710030" y="1371"/>
                  </a:lnTo>
                  <a:lnTo>
                    <a:pt x="706816" y="0"/>
                  </a:lnTo>
                  <a:close/>
                </a:path>
                <a:path w="1790064" h="205104">
                  <a:moveTo>
                    <a:pt x="510654" y="0"/>
                  </a:moveTo>
                  <a:lnTo>
                    <a:pt x="390323" y="0"/>
                  </a:lnTo>
                  <a:lnTo>
                    <a:pt x="390323" y="204569"/>
                  </a:lnTo>
                  <a:lnTo>
                    <a:pt x="510549" y="204569"/>
                  </a:lnTo>
                  <a:lnTo>
                    <a:pt x="514078" y="203365"/>
                  </a:lnTo>
                  <a:lnTo>
                    <a:pt x="519659" y="198412"/>
                  </a:lnTo>
                  <a:lnTo>
                    <a:pt x="521020" y="195208"/>
                  </a:lnTo>
                  <a:lnTo>
                    <a:pt x="521020" y="187418"/>
                  </a:lnTo>
                  <a:lnTo>
                    <a:pt x="519659" y="184214"/>
                  </a:lnTo>
                  <a:lnTo>
                    <a:pt x="516916" y="181732"/>
                  </a:lnTo>
                  <a:lnTo>
                    <a:pt x="514235" y="179261"/>
                  </a:lnTo>
                  <a:lnTo>
                    <a:pt x="510654" y="178057"/>
                  </a:lnTo>
                  <a:lnTo>
                    <a:pt x="416835" y="178057"/>
                  </a:lnTo>
                  <a:lnTo>
                    <a:pt x="416835" y="115441"/>
                  </a:lnTo>
                  <a:lnTo>
                    <a:pt x="458781" y="115441"/>
                  </a:lnTo>
                  <a:lnTo>
                    <a:pt x="462247" y="114226"/>
                  </a:lnTo>
                  <a:lnTo>
                    <a:pt x="467608" y="109295"/>
                  </a:lnTo>
                  <a:lnTo>
                    <a:pt x="468928" y="106080"/>
                  </a:lnTo>
                  <a:lnTo>
                    <a:pt x="468928" y="98290"/>
                  </a:lnTo>
                  <a:lnTo>
                    <a:pt x="467608" y="95075"/>
                  </a:lnTo>
                  <a:lnTo>
                    <a:pt x="462247" y="90122"/>
                  </a:lnTo>
                  <a:lnTo>
                    <a:pt x="458781" y="88918"/>
                  </a:lnTo>
                  <a:lnTo>
                    <a:pt x="416835" y="88918"/>
                  </a:lnTo>
                  <a:lnTo>
                    <a:pt x="416835" y="26512"/>
                  </a:lnTo>
                  <a:lnTo>
                    <a:pt x="510549" y="26512"/>
                  </a:lnTo>
                  <a:lnTo>
                    <a:pt x="514078" y="25255"/>
                  </a:lnTo>
                  <a:lnTo>
                    <a:pt x="519659" y="20208"/>
                  </a:lnTo>
                  <a:lnTo>
                    <a:pt x="521020" y="17046"/>
                  </a:lnTo>
                  <a:lnTo>
                    <a:pt x="521020" y="9371"/>
                  </a:lnTo>
                  <a:lnTo>
                    <a:pt x="519659" y="6156"/>
                  </a:lnTo>
                  <a:lnTo>
                    <a:pt x="516916" y="3685"/>
                  </a:lnTo>
                  <a:lnTo>
                    <a:pt x="514235" y="1204"/>
                  </a:lnTo>
                  <a:lnTo>
                    <a:pt x="510654" y="0"/>
                  </a:lnTo>
                  <a:close/>
                </a:path>
                <a:path w="1790064" h="205104">
                  <a:moveTo>
                    <a:pt x="212213" y="0"/>
                  </a:moveTo>
                  <a:lnTo>
                    <a:pt x="204423" y="0"/>
                  </a:lnTo>
                  <a:lnTo>
                    <a:pt x="201208" y="1319"/>
                  </a:lnTo>
                  <a:lnTo>
                    <a:pt x="196370" y="6680"/>
                  </a:lnTo>
                  <a:lnTo>
                    <a:pt x="195156" y="10250"/>
                  </a:lnTo>
                  <a:lnTo>
                    <a:pt x="195156" y="204569"/>
                  </a:lnTo>
                  <a:lnTo>
                    <a:pt x="315393" y="204569"/>
                  </a:lnTo>
                  <a:lnTo>
                    <a:pt x="318922" y="203365"/>
                  </a:lnTo>
                  <a:lnTo>
                    <a:pt x="324492" y="198412"/>
                  </a:lnTo>
                  <a:lnTo>
                    <a:pt x="325864" y="195208"/>
                  </a:lnTo>
                  <a:lnTo>
                    <a:pt x="325864" y="187418"/>
                  </a:lnTo>
                  <a:lnTo>
                    <a:pt x="324492" y="184214"/>
                  </a:lnTo>
                  <a:lnTo>
                    <a:pt x="321759" y="181732"/>
                  </a:lnTo>
                  <a:lnTo>
                    <a:pt x="319079" y="179261"/>
                  </a:lnTo>
                  <a:lnTo>
                    <a:pt x="315498" y="178057"/>
                  </a:lnTo>
                  <a:lnTo>
                    <a:pt x="221679" y="178057"/>
                  </a:lnTo>
                  <a:lnTo>
                    <a:pt x="221600" y="10250"/>
                  </a:lnTo>
                  <a:lnTo>
                    <a:pt x="220412" y="6942"/>
                  </a:lnTo>
                  <a:lnTo>
                    <a:pt x="215365" y="1371"/>
                  </a:lnTo>
                  <a:lnTo>
                    <a:pt x="212213" y="0"/>
                  </a:lnTo>
                  <a:close/>
                </a:path>
                <a:path w="1790064" h="205104">
                  <a:moveTo>
                    <a:pt x="120341" y="0"/>
                  </a:moveTo>
                  <a:lnTo>
                    <a:pt x="60720" y="0"/>
                  </a:lnTo>
                  <a:lnTo>
                    <a:pt x="53569" y="2041"/>
                  </a:lnTo>
                  <a:lnTo>
                    <a:pt x="41412" y="10156"/>
                  </a:lnTo>
                  <a:lnTo>
                    <a:pt x="36354" y="16460"/>
                  </a:lnTo>
                  <a:lnTo>
                    <a:pt x="32260" y="24994"/>
                  </a:lnTo>
                  <a:lnTo>
                    <a:pt x="4795" y="79557"/>
                  </a:lnTo>
                  <a:lnTo>
                    <a:pt x="0" y="106970"/>
                  </a:lnTo>
                  <a:lnTo>
                    <a:pt x="375" y="111064"/>
                  </a:lnTo>
                  <a:lnTo>
                    <a:pt x="1947" y="118394"/>
                  </a:lnTo>
                  <a:lnTo>
                    <a:pt x="3162" y="121860"/>
                  </a:lnTo>
                  <a:lnTo>
                    <a:pt x="4795" y="125011"/>
                  </a:lnTo>
                  <a:lnTo>
                    <a:pt x="32260" y="179575"/>
                  </a:lnTo>
                  <a:lnTo>
                    <a:pt x="36574" y="188214"/>
                  </a:lnTo>
                  <a:lnTo>
                    <a:pt x="41726" y="194580"/>
                  </a:lnTo>
                  <a:lnTo>
                    <a:pt x="53726" y="202580"/>
                  </a:lnTo>
                  <a:lnTo>
                    <a:pt x="60825" y="204569"/>
                  </a:lnTo>
                  <a:lnTo>
                    <a:pt x="120237" y="204569"/>
                  </a:lnTo>
                  <a:lnTo>
                    <a:pt x="123755" y="203365"/>
                  </a:lnTo>
                  <a:lnTo>
                    <a:pt x="129336" y="198412"/>
                  </a:lnTo>
                  <a:lnTo>
                    <a:pt x="130708" y="195208"/>
                  </a:lnTo>
                  <a:lnTo>
                    <a:pt x="130708" y="187418"/>
                  </a:lnTo>
                  <a:lnTo>
                    <a:pt x="129336" y="184214"/>
                  </a:lnTo>
                  <a:lnTo>
                    <a:pt x="126593" y="181732"/>
                  </a:lnTo>
                  <a:lnTo>
                    <a:pt x="123912" y="179261"/>
                  </a:lnTo>
                  <a:lnTo>
                    <a:pt x="120341" y="178057"/>
                  </a:lnTo>
                  <a:lnTo>
                    <a:pt x="66511" y="178057"/>
                  </a:lnTo>
                  <a:lnTo>
                    <a:pt x="64092" y="177272"/>
                  </a:lnTo>
                  <a:lnTo>
                    <a:pt x="29308" y="114865"/>
                  </a:lnTo>
                  <a:lnTo>
                    <a:pt x="26836" y="104656"/>
                  </a:lnTo>
                  <a:lnTo>
                    <a:pt x="26836" y="99860"/>
                  </a:lnTo>
                  <a:lnTo>
                    <a:pt x="56406" y="34679"/>
                  </a:lnTo>
                  <a:lnTo>
                    <a:pt x="66511" y="26512"/>
                  </a:lnTo>
                  <a:lnTo>
                    <a:pt x="120237" y="26512"/>
                  </a:lnTo>
                  <a:lnTo>
                    <a:pt x="123755" y="25255"/>
                  </a:lnTo>
                  <a:lnTo>
                    <a:pt x="129336" y="20208"/>
                  </a:lnTo>
                  <a:lnTo>
                    <a:pt x="130708" y="17046"/>
                  </a:lnTo>
                  <a:lnTo>
                    <a:pt x="130708" y="9371"/>
                  </a:lnTo>
                  <a:lnTo>
                    <a:pt x="129336" y="6156"/>
                  </a:lnTo>
                  <a:lnTo>
                    <a:pt x="126593" y="3685"/>
                  </a:lnTo>
                  <a:lnTo>
                    <a:pt x="123912" y="1204"/>
                  </a:lnTo>
                  <a:lnTo>
                    <a:pt x="120341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6" name="object 2"/>
          <p:cNvSpPr txBox="1">
            <a:spLocks/>
          </p:cNvSpPr>
          <p:nvPr/>
        </p:nvSpPr>
        <p:spPr>
          <a:xfrm>
            <a:off x="754673" y="194457"/>
            <a:ext cx="3724056" cy="500997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>
            <a:lvl1pPr>
              <a:defRPr sz="2244" b="1" i="0">
                <a:solidFill>
                  <a:srgbClr val="221F1F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Производство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754674" y="1344753"/>
            <a:ext cx="7374258" cy="472637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954549" defTabSz="554478">
              <a:lnSpc>
                <a:spcPct val="100499"/>
              </a:lnSpc>
              <a:spcBef>
                <a:spcPts val="57"/>
              </a:spcBef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На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нашем оборудовании проводят следующие виды испытаний:</a:t>
            </a:r>
          </a:p>
          <a:p>
            <a:pPr marL="293451" marR="954549" indent="-285750" defTabSz="554478">
              <a:lnSpc>
                <a:spcPct val="100499"/>
              </a:lnSpc>
              <a:spcBef>
                <a:spcPts val="57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 smtClean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</a:t>
            </a:r>
            <a:r>
              <a:rPr lang="ru-RU" sz="1300" dirty="0" err="1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электроизоляции</a:t>
            </a: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, 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механические испытания, 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мебели, 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для проверки кода IP (х1-9К),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текстиля, испытания кабелей, 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гирлянд, 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EX </a:t>
            </a:r>
            <a:r>
              <a:rPr lang="ru-RU" sz="1300" dirty="0" smtClean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(</a:t>
            </a:r>
            <a:r>
              <a:rPr lang="ru-RU" sz="1300" dirty="0" err="1" smtClean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взрывозащита</a:t>
            </a:r>
            <a:r>
              <a:rPr lang="ru-RU" sz="1300" dirty="0" smtClean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),</a:t>
            </a:r>
            <a:endParaRPr lang="ru-RU" sz="1300" dirty="0">
              <a:solidFill>
                <a:srgbClr val="E7E6E6">
                  <a:lumMod val="50000"/>
                </a:srgbClr>
              </a:solidFill>
              <a:latin typeface="Open Sans"/>
              <a:cs typeface="Open Sans"/>
            </a:endParaRP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на нагрев, 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щупы доступности,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упаковки,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средств индивидуальной </a:t>
            </a:r>
            <a:r>
              <a:rPr lang="ru-RU" sz="1300" dirty="0" smtClean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защиты, </a:t>
            </a:r>
            <a:endParaRPr lang="ru-RU" sz="1300" dirty="0">
              <a:solidFill>
                <a:srgbClr val="E7E6E6">
                  <a:lumMod val="50000"/>
                </a:srgbClr>
              </a:solidFill>
              <a:latin typeface="Open Sans"/>
              <a:cs typeface="Open Sans"/>
            </a:endParaRP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ru-RU" sz="1300" dirty="0">
                <a:solidFill>
                  <a:srgbClr val="E7E6E6">
                    <a:lumMod val="50000"/>
                  </a:srgbClr>
                </a:solidFill>
                <a:latin typeface="Open Sans"/>
                <a:cs typeface="Open Sans"/>
              </a:rPr>
              <a:t>испытания ручных электрических машин</a:t>
            </a:r>
          </a:p>
          <a:p>
            <a:pPr marL="349250" marR="954549" lvl="0" indent="-173038" defTabSz="554478">
              <a:lnSpc>
                <a:spcPct val="135000"/>
              </a:lnSpc>
              <a:spcBef>
                <a:spcPts val="57"/>
              </a:spcBef>
              <a:buClr>
                <a:srgbClr val="00B050"/>
              </a:buClr>
              <a:buFont typeface="Calibri" panose="020F0502020204030204" pitchFamily="34" charset="0"/>
              <a:buChar char="●"/>
            </a:pPr>
            <a:endParaRPr lang="ru-RU" sz="1300" dirty="0">
              <a:solidFill>
                <a:srgbClr val="E7E6E6">
                  <a:lumMod val="50000"/>
                </a:srgbClr>
              </a:solidFill>
              <a:latin typeface="Open Sans"/>
              <a:cs typeface="Open Sans"/>
            </a:endParaRPr>
          </a:p>
          <a:p>
            <a:pPr marL="293451" marR="954549" indent="-285750" defTabSz="554478">
              <a:lnSpc>
                <a:spcPct val="100499"/>
              </a:lnSpc>
              <a:spcBef>
                <a:spcPts val="57"/>
              </a:spcBef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267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0"/>
            <a:ext cx="680085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" y="1"/>
            <a:ext cx="7968108" cy="946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138" y="6254787"/>
            <a:ext cx="1630201" cy="412663"/>
            <a:chOff x="1188502" y="10314607"/>
            <a:chExt cx="2688323" cy="680512"/>
          </a:xfrm>
        </p:grpSpPr>
        <p:sp>
          <p:nvSpPr>
            <p:cNvPr id="7" name="object 4"/>
            <p:cNvSpPr/>
            <p:nvPr/>
          </p:nvSpPr>
          <p:spPr>
            <a:xfrm>
              <a:off x="1188502" y="10382087"/>
              <a:ext cx="698486" cy="613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8" name="object 5"/>
            <p:cNvSpPr/>
            <p:nvPr/>
          </p:nvSpPr>
          <p:spPr>
            <a:xfrm>
              <a:off x="1245343" y="10405526"/>
              <a:ext cx="618490" cy="531495"/>
            </a:xfrm>
            <a:custGeom>
              <a:avLst/>
              <a:gdLst/>
              <a:ahLst/>
              <a:cxnLst/>
              <a:rect l="l" t="t" r="r" b="b"/>
              <a:pathLst>
                <a:path w="618489" h="531495">
                  <a:moveTo>
                    <a:pt x="176862" y="0"/>
                  </a:moveTo>
                  <a:lnTo>
                    <a:pt x="129742" y="6774"/>
                  </a:lnTo>
                  <a:lnTo>
                    <a:pt x="26928" y="51694"/>
                  </a:lnTo>
                  <a:lnTo>
                    <a:pt x="0" y="87022"/>
                  </a:lnTo>
                  <a:lnTo>
                    <a:pt x="5383" y="109729"/>
                  </a:lnTo>
                  <a:lnTo>
                    <a:pt x="175667" y="271300"/>
                  </a:lnTo>
                  <a:lnTo>
                    <a:pt x="224342" y="302009"/>
                  </a:lnTo>
                  <a:lnTo>
                    <a:pt x="273496" y="308231"/>
                  </a:lnTo>
                  <a:lnTo>
                    <a:pt x="273447" y="324911"/>
                  </a:lnTo>
                  <a:lnTo>
                    <a:pt x="294449" y="375119"/>
                  </a:lnTo>
                  <a:lnTo>
                    <a:pt x="467648" y="526339"/>
                  </a:lnTo>
                  <a:lnTo>
                    <a:pt x="507987" y="531385"/>
                  </a:lnTo>
                  <a:lnTo>
                    <a:pt x="543152" y="515366"/>
                  </a:lnTo>
                  <a:lnTo>
                    <a:pt x="571585" y="488683"/>
                  </a:lnTo>
                  <a:lnTo>
                    <a:pt x="591728" y="461734"/>
                  </a:lnTo>
                  <a:lnTo>
                    <a:pt x="609884" y="434007"/>
                  </a:lnTo>
                  <a:lnTo>
                    <a:pt x="616217" y="417573"/>
                  </a:lnTo>
                  <a:lnTo>
                    <a:pt x="463411" y="417573"/>
                  </a:lnTo>
                  <a:lnTo>
                    <a:pt x="450093" y="415806"/>
                  </a:lnTo>
                  <a:lnTo>
                    <a:pt x="439188" y="409547"/>
                  </a:lnTo>
                  <a:lnTo>
                    <a:pt x="376802" y="351654"/>
                  </a:lnTo>
                  <a:lnTo>
                    <a:pt x="369701" y="341153"/>
                  </a:lnTo>
                  <a:lnTo>
                    <a:pt x="367071" y="328162"/>
                  </a:lnTo>
                  <a:lnTo>
                    <a:pt x="369335" y="314842"/>
                  </a:lnTo>
                  <a:lnTo>
                    <a:pt x="376917" y="303352"/>
                  </a:lnTo>
                  <a:lnTo>
                    <a:pt x="389578" y="291329"/>
                  </a:lnTo>
                  <a:lnTo>
                    <a:pt x="341971" y="291329"/>
                  </a:lnTo>
                  <a:lnTo>
                    <a:pt x="337710" y="290145"/>
                  </a:lnTo>
                  <a:lnTo>
                    <a:pt x="336248" y="286374"/>
                  </a:lnTo>
                  <a:lnTo>
                    <a:pt x="338918" y="281405"/>
                  </a:lnTo>
                  <a:lnTo>
                    <a:pt x="367543" y="256134"/>
                  </a:lnTo>
                  <a:lnTo>
                    <a:pt x="299328" y="256134"/>
                  </a:lnTo>
                  <a:lnTo>
                    <a:pt x="295120" y="254777"/>
                  </a:lnTo>
                  <a:lnTo>
                    <a:pt x="293812" y="250946"/>
                  </a:lnTo>
                  <a:lnTo>
                    <a:pt x="296679" y="246086"/>
                  </a:lnTo>
                  <a:lnTo>
                    <a:pt x="316482" y="229996"/>
                  </a:lnTo>
                  <a:lnTo>
                    <a:pt x="258524" y="229996"/>
                  </a:lnTo>
                  <a:lnTo>
                    <a:pt x="161688" y="157503"/>
                  </a:lnTo>
                  <a:lnTo>
                    <a:pt x="154542" y="139342"/>
                  </a:lnTo>
                  <a:lnTo>
                    <a:pt x="157521" y="129562"/>
                  </a:lnTo>
                  <a:lnTo>
                    <a:pt x="165175" y="121566"/>
                  </a:lnTo>
                  <a:lnTo>
                    <a:pt x="216399" y="88290"/>
                  </a:lnTo>
                  <a:lnTo>
                    <a:pt x="230032" y="82490"/>
                  </a:lnTo>
                  <a:lnTo>
                    <a:pt x="245321" y="80699"/>
                  </a:lnTo>
                  <a:lnTo>
                    <a:pt x="288711" y="80699"/>
                  </a:lnTo>
                  <a:lnTo>
                    <a:pt x="218587" y="17758"/>
                  </a:lnTo>
                  <a:lnTo>
                    <a:pt x="199479" y="5847"/>
                  </a:lnTo>
                  <a:lnTo>
                    <a:pt x="176862" y="0"/>
                  </a:lnTo>
                  <a:close/>
                </a:path>
                <a:path w="618489" h="531495">
                  <a:moveTo>
                    <a:pt x="469486" y="242955"/>
                  </a:moveTo>
                  <a:lnTo>
                    <a:pt x="440518" y="242955"/>
                  </a:lnTo>
                  <a:lnTo>
                    <a:pt x="521353" y="316911"/>
                  </a:lnTo>
                  <a:lnTo>
                    <a:pt x="528336" y="326186"/>
                  </a:lnTo>
                  <a:lnTo>
                    <a:pt x="532110" y="337441"/>
                  </a:lnTo>
                  <a:lnTo>
                    <a:pt x="532050" y="348862"/>
                  </a:lnTo>
                  <a:lnTo>
                    <a:pt x="527531" y="358638"/>
                  </a:lnTo>
                  <a:lnTo>
                    <a:pt x="488506" y="405464"/>
                  </a:lnTo>
                  <a:lnTo>
                    <a:pt x="476946" y="414306"/>
                  </a:lnTo>
                  <a:lnTo>
                    <a:pt x="463411" y="417573"/>
                  </a:lnTo>
                  <a:lnTo>
                    <a:pt x="616217" y="417573"/>
                  </a:lnTo>
                  <a:lnTo>
                    <a:pt x="618035" y="412857"/>
                  </a:lnTo>
                  <a:lnTo>
                    <a:pt x="616444" y="391108"/>
                  </a:lnTo>
                  <a:lnTo>
                    <a:pt x="606332" y="369846"/>
                  </a:lnTo>
                  <a:lnTo>
                    <a:pt x="588921" y="350156"/>
                  </a:lnTo>
                  <a:lnTo>
                    <a:pt x="469486" y="242955"/>
                  </a:lnTo>
                  <a:close/>
                </a:path>
                <a:path w="618489" h="531495">
                  <a:moveTo>
                    <a:pt x="438606" y="215239"/>
                  </a:moveTo>
                  <a:lnTo>
                    <a:pt x="414696" y="215239"/>
                  </a:lnTo>
                  <a:lnTo>
                    <a:pt x="420644" y="222024"/>
                  </a:lnTo>
                  <a:lnTo>
                    <a:pt x="414654" y="227856"/>
                  </a:lnTo>
                  <a:lnTo>
                    <a:pt x="347693" y="288535"/>
                  </a:lnTo>
                  <a:lnTo>
                    <a:pt x="341971" y="291329"/>
                  </a:lnTo>
                  <a:lnTo>
                    <a:pt x="389578" y="291329"/>
                  </a:lnTo>
                  <a:lnTo>
                    <a:pt x="440518" y="242955"/>
                  </a:lnTo>
                  <a:lnTo>
                    <a:pt x="469486" y="242955"/>
                  </a:lnTo>
                  <a:lnTo>
                    <a:pt x="438606" y="215239"/>
                  </a:lnTo>
                  <a:close/>
                </a:path>
                <a:path w="618489" h="531495">
                  <a:moveTo>
                    <a:pt x="402768" y="183072"/>
                  </a:moveTo>
                  <a:lnTo>
                    <a:pt x="375106" y="183072"/>
                  </a:lnTo>
                  <a:lnTo>
                    <a:pt x="380771" y="190098"/>
                  </a:lnTo>
                  <a:lnTo>
                    <a:pt x="374540" y="195679"/>
                  </a:lnTo>
                  <a:lnTo>
                    <a:pt x="305160" y="253573"/>
                  </a:lnTo>
                  <a:lnTo>
                    <a:pt x="299328" y="256134"/>
                  </a:lnTo>
                  <a:lnTo>
                    <a:pt x="367543" y="256134"/>
                  </a:lnTo>
                  <a:lnTo>
                    <a:pt x="408340" y="220118"/>
                  </a:lnTo>
                  <a:lnTo>
                    <a:pt x="414696" y="215239"/>
                  </a:lnTo>
                  <a:lnTo>
                    <a:pt x="438606" y="215239"/>
                  </a:lnTo>
                  <a:lnTo>
                    <a:pt x="402768" y="183072"/>
                  </a:lnTo>
                  <a:close/>
                </a:path>
                <a:path w="618489" h="531495">
                  <a:moveTo>
                    <a:pt x="288711" y="80699"/>
                  </a:moveTo>
                  <a:lnTo>
                    <a:pt x="245321" y="80699"/>
                  </a:lnTo>
                  <a:lnTo>
                    <a:pt x="259920" y="82913"/>
                  </a:lnTo>
                  <a:lnTo>
                    <a:pt x="271486" y="89128"/>
                  </a:lnTo>
                  <a:lnTo>
                    <a:pt x="359326" y="166989"/>
                  </a:lnTo>
                  <a:lnTo>
                    <a:pt x="284208" y="222872"/>
                  </a:lnTo>
                  <a:lnTo>
                    <a:pt x="272671" y="228287"/>
                  </a:lnTo>
                  <a:lnTo>
                    <a:pt x="258524" y="229996"/>
                  </a:lnTo>
                  <a:lnTo>
                    <a:pt x="316482" y="229996"/>
                  </a:lnTo>
                  <a:lnTo>
                    <a:pt x="368551" y="187690"/>
                  </a:lnTo>
                  <a:lnTo>
                    <a:pt x="375106" y="183072"/>
                  </a:lnTo>
                  <a:lnTo>
                    <a:pt x="402768" y="183072"/>
                  </a:lnTo>
                  <a:lnTo>
                    <a:pt x="288711" y="80699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9" name="object 6"/>
            <p:cNvSpPr/>
            <p:nvPr/>
          </p:nvSpPr>
          <p:spPr>
            <a:xfrm>
              <a:off x="1568100" y="10757174"/>
              <a:ext cx="145415" cy="175260"/>
            </a:xfrm>
            <a:custGeom>
              <a:avLst/>
              <a:gdLst/>
              <a:ahLst/>
              <a:cxnLst/>
              <a:rect l="l" t="t" r="r" b="b"/>
              <a:pathLst>
                <a:path w="145414" h="175259">
                  <a:moveTo>
                    <a:pt x="54040" y="0"/>
                  </a:moveTo>
                  <a:lnTo>
                    <a:pt x="0" y="49139"/>
                  </a:lnTo>
                  <a:lnTo>
                    <a:pt x="144885" y="174696"/>
                  </a:lnTo>
                  <a:lnTo>
                    <a:pt x="140739" y="65914"/>
                  </a:lnTo>
                  <a:lnTo>
                    <a:pt x="133896" y="65638"/>
                  </a:lnTo>
                  <a:lnTo>
                    <a:pt x="127378" y="64166"/>
                  </a:lnTo>
                  <a:lnTo>
                    <a:pt x="121464" y="61566"/>
                  </a:lnTo>
                  <a:lnTo>
                    <a:pt x="116436" y="57903"/>
                  </a:lnTo>
                  <a:lnTo>
                    <a:pt x="54040" y="0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0" name="object 7"/>
            <p:cNvSpPr/>
            <p:nvPr/>
          </p:nvSpPr>
          <p:spPr>
            <a:xfrm>
              <a:off x="1244872" y="10444224"/>
              <a:ext cx="417195" cy="362585"/>
            </a:xfrm>
            <a:custGeom>
              <a:avLst/>
              <a:gdLst/>
              <a:ahLst/>
              <a:cxnLst/>
              <a:rect l="l" t="t" r="r" b="b"/>
              <a:pathLst>
                <a:path w="417194" h="362584">
                  <a:moveTo>
                    <a:pt x="374176" y="269531"/>
                  </a:moveTo>
                  <a:lnTo>
                    <a:pt x="273953" y="269531"/>
                  </a:lnTo>
                  <a:lnTo>
                    <a:pt x="273802" y="290882"/>
                  </a:lnTo>
                  <a:lnTo>
                    <a:pt x="277151" y="309230"/>
                  </a:lnTo>
                  <a:lnTo>
                    <a:pt x="284141" y="324449"/>
                  </a:lnTo>
                  <a:lnTo>
                    <a:pt x="294916" y="336419"/>
                  </a:lnTo>
                  <a:lnTo>
                    <a:pt x="323229" y="362083"/>
                  </a:lnTo>
                  <a:lnTo>
                    <a:pt x="377898" y="313540"/>
                  </a:lnTo>
                  <a:lnTo>
                    <a:pt x="377269" y="312953"/>
                  </a:lnTo>
                  <a:lnTo>
                    <a:pt x="370170" y="302454"/>
                  </a:lnTo>
                  <a:lnTo>
                    <a:pt x="367543" y="289466"/>
                  </a:lnTo>
                  <a:lnTo>
                    <a:pt x="369811" y="276146"/>
                  </a:lnTo>
                  <a:lnTo>
                    <a:pt x="374176" y="269531"/>
                  </a:lnTo>
                  <a:close/>
                </a:path>
                <a:path w="417194" h="362584">
                  <a:moveTo>
                    <a:pt x="57164" y="0"/>
                  </a:moveTo>
                  <a:lnTo>
                    <a:pt x="16893" y="18931"/>
                  </a:lnTo>
                  <a:lnTo>
                    <a:pt x="4570" y="32997"/>
                  </a:lnTo>
                  <a:lnTo>
                    <a:pt x="0" y="49426"/>
                  </a:lnTo>
                  <a:lnTo>
                    <a:pt x="4964" y="68743"/>
                  </a:lnTo>
                  <a:lnTo>
                    <a:pt x="192458" y="245877"/>
                  </a:lnTo>
                  <a:lnTo>
                    <a:pt x="231203" y="265730"/>
                  </a:lnTo>
                  <a:lnTo>
                    <a:pt x="252087" y="269598"/>
                  </a:lnTo>
                  <a:lnTo>
                    <a:pt x="374176" y="269531"/>
                  </a:lnTo>
                  <a:lnTo>
                    <a:pt x="377395" y="264651"/>
                  </a:lnTo>
                  <a:lnTo>
                    <a:pt x="390048" y="252633"/>
                  </a:lnTo>
                  <a:lnTo>
                    <a:pt x="342444" y="252633"/>
                  </a:lnTo>
                  <a:lnTo>
                    <a:pt x="338183" y="251449"/>
                  </a:lnTo>
                  <a:lnTo>
                    <a:pt x="336719" y="247675"/>
                  </a:lnTo>
                  <a:lnTo>
                    <a:pt x="339386" y="242704"/>
                  </a:lnTo>
                  <a:lnTo>
                    <a:pt x="368012" y="217434"/>
                  </a:lnTo>
                  <a:lnTo>
                    <a:pt x="299806" y="217434"/>
                  </a:lnTo>
                  <a:lnTo>
                    <a:pt x="295598" y="216077"/>
                  </a:lnTo>
                  <a:lnTo>
                    <a:pt x="294290" y="212246"/>
                  </a:lnTo>
                  <a:lnTo>
                    <a:pt x="297157" y="207386"/>
                  </a:lnTo>
                  <a:lnTo>
                    <a:pt x="316958" y="191300"/>
                  </a:lnTo>
                  <a:lnTo>
                    <a:pt x="258997" y="191300"/>
                  </a:lnTo>
                  <a:lnTo>
                    <a:pt x="162156" y="118802"/>
                  </a:lnTo>
                  <a:lnTo>
                    <a:pt x="155014" y="100642"/>
                  </a:lnTo>
                  <a:lnTo>
                    <a:pt x="157994" y="90862"/>
                  </a:lnTo>
                  <a:lnTo>
                    <a:pt x="165653" y="82866"/>
                  </a:lnTo>
                  <a:lnTo>
                    <a:pt x="190856" y="66500"/>
                  </a:lnTo>
                  <a:lnTo>
                    <a:pt x="57164" y="0"/>
                  </a:lnTo>
                  <a:close/>
                </a:path>
                <a:path w="417194" h="362584">
                  <a:moveTo>
                    <a:pt x="393206" y="209019"/>
                  </a:moveTo>
                  <a:lnTo>
                    <a:pt x="348171" y="249835"/>
                  </a:lnTo>
                  <a:lnTo>
                    <a:pt x="342444" y="252633"/>
                  </a:lnTo>
                  <a:lnTo>
                    <a:pt x="390048" y="252633"/>
                  </a:lnTo>
                  <a:lnTo>
                    <a:pt x="417038" y="226998"/>
                  </a:lnTo>
                  <a:lnTo>
                    <a:pt x="393206" y="209019"/>
                  </a:lnTo>
                  <a:close/>
                </a:path>
                <a:path w="417194" h="362584">
                  <a:moveTo>
                    <a:pt x="350904" y="177104"/>
                  </a:moveTo>
                  <a:lnTo>
                    <a:pt x="305638" y="214873"/>
                  </a:lnTo>
                  <a:lnTo>
                    <a:pt x="299806" y="217434"/>
                  </a:lnTo>
                  <a:lnTo>
                    <a:pt x="368012" y="217434"/>
                  </a:lnTo>
                  <a:lnTo>
                    <a:pt x="384756" y="202653"/>
                  </a:lnTo>
                  <a:lnTo>
                    <a:pt x="350904" y="177104"/>
                  </a:lnTo>
                  <a:close/>
                </a:path>
                <a:path w="417194" h="362584">
                  <a:moveTo>
                    <a:pt x="322737" y="155859"/>
                  </a:moveTo>
                  <a:lnTo>
                    <a:pt x="284675" y="184172"/>
                  </a:lnTo>
                  <a:lnTo>
                    <a:pt x="273140" y="189591"/>
                  </a:lnTo>
                  <a:lnTo>
                    <a:pt x="258997" y="191300"/>
                  </a:lnTo>
                  <a:lnTo>
                    <a:pt x="316958" y="191300"/>
                  </a:lnTo>
                  <a:lnTo>
                    <a:pt x="342359" y="170664"/>
                  </a:lnTo>
                  <a:lnTo>
                    <a:pt x="322737" y="155859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1" name="object 8"/>
            <p:cNvSpPr/>
            <p:nvPr/>
          </p:nvSpPr>
          <p:spPr>
            <a:xfrm>
              <a:off x="1423223" y="10314607"/>
              <a:ext cx="541437" cy="5028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9"/>
            <p:cNvSpPr/>
            <p:nvPr/>
          </p:nvSpPr>
          <p:spPr>
            <a:xfrm>
              <a:off x="1472909" y="10330373"/>
              <a:ext cx="476250" cy="436245"/>
            </a:xfrm>
            <a:custGeom>
              <a:avLst/>
              <a:gdLst/>
              <a:ahLst/>
              <a:cxnLst/>
              <a:rect l="l" t="t" r="r" b="b"/>
              <a:pathLst>
                <a:path w="476250" h="436245">
                  <a:moveTo>
                    <a:pt x="109708" y="0"/>
                  </a:moveTo>
                  <a:lnTo>
                    <a:pt x="14723" y="37607"/>
                  </a:lnTo>
                  <a:lnTo>
                    <a:pt x="0" y="59380"/>
                  </a:lnTo>
                  <a:lnTo>
                    <a:pt x="2208" y="72191"/>
                  </a:lnTo>
                  <a:lnTo>
                    <a:pt x="9739" y="83093"/>
                  </a:lnTo>
                  <a:lnTo>
                    <a:pt x="383853" y="427742"/>
                  </a:lnTo>
                  <a:lnTo>
                    <a:pt x="398890" y="436174"/>
                  </a:lnTo>
                  <a:lnTo>
                    <a:pt x="414643" y="436214"/>
                  </a:lnTo>
                  <a:lnTo>
                    <a:pt x="429382" y="428968"/>
                  </a:lnTo>
                  <a:lnTo>
                    <a:pt x="441380" y="415543"/>
                  </a:lnTo>
                  <a:lnTo>
                    <a:pt x="466887" y="374581"/>
                  </a:lnTo>
                  <a:lnTo>
                    <a:pt x="471565" y="362926"/>
                  </a:lnTo>
                  <a:lnTo>
                    <a:pt x="344130" y="362926"/>
                  </a:lnTo>
                  <a:lnTo>
                    <a:pt x="335256" y="361380"/>
                  </a:lnTo>
                  <a:lnTo>
                    <a:pt x="326431" y="355618"/>
                  </a:lnTo>
                  <a:lnTo>
                    <a:pt x="253574" y="287987"/>
                  </a:lnTo>
                  <a:lnTo>
                    <a:pt x="275454" y="264680"/>
                  </a:lnTo>
                  <a:lnTo>
                    <a:pt x="226559" y="264680"/>
                  </a:lnTo>
                  <a:lnTo>
                    <a:pt x="222696" y="263302"/>
                  </a:lnTo>
                  <a:lnTo>
                    <a:pt x="221219" y="259732"/>
                  </a:lnTo>
                  <a:lnTo>
                    <a:pt x="223355" y="255548"/>
                  </a:lnTo>
                  <a:lnTo>
                    <a:pt x="248285" y="233147"/>
                  </a:lnTo>
                  <a:lnTo>
                    <a:pt x="198233" y="233147"/>
                  </a:lnTo>
                  <a:lnTo>
                    <a:pt x="194391" y="231702"/>
                  </a:lnTo>
                  <a:lnTo>
                    <a:pt x="192974" y="228107"/>
                  </a:lnTo>
                  <a:lnTo>
                    <a:pt x="195178" y="223957"/>
                  </a:lnTo>
                  <a:lnTo>
                    <a:pt x="209376" y="211633"/>
                  </a:lnTo>
                  <a:lnTo>
                    <a:pt x="169221" y="211633"/>
                  </a:lnTo>
                  <a:lnTo>
                    <a:pt x="86302" y="134599"/>
                  </a:lnTo>
                  <a:lnTo>
                    <a:pt x="83550" y="130192"/>
                  </a:lnTo>
                  <a:lnTo>
                    <a:pt x="83538" y="124850"/>
                  </a:lnTo>
                  <a:lnTo>
                    <a:pt x="86423" y="119061"/>
                  </a:lnTo>
                  <a:lnTo>
                    <a:pt x="92364" y="113311"/>
                  </a:lnTo>
                  <a:lnTo>
                    <a:pt x="128793" y="86359"/>
                  </a:lnTo>
                  <a:lnTo>
                    <a:pt x="139042" y="81433"/>
                  </a:lnTo>
                  <a:lnTo>
                    <a:pt x="150568" y="80184"/>
                  </a:lnTo>
                  <a:lnTo>
                    <a:pt x="218076" y="80184"/>
                  </a:lnTo>
                  <a:lnTo>
                    <a:pt x="142290" y="13493"/>
                  </a:lnTo>
                  <a:lnTo>
                    <a:pt x="126610" y="3821"/>
                  </a:lnTo>
                  <a:lnTo>
                    <a:pt x="109708" y="0"/>
                  </a:lnTo>
                  <a:close/>
                </a:path>
                <a:path w="476250" h="436245">
                  <a:moveTo>
                    <a:pt x="383814" y="232770"/>
                  </a:moveTo>
                  <a:lnTo>
                    <a:pt x="314676" y="232770"/>
                  </a:lnTo>
                  <a:lnTo>
                    <a:pt x="323362" y="234064"/>
                  </a:lnTo>
                  <a:lnTo>
                    <a:pt x="331111" y="238501"/>
                  </a:lnTo>
                  <a:lnTo>
                    <a:pt x="386198" y="287139"/>
                  </a:lnTo>
                  <a:lnTo>
                    <a:pt x="391639" y="294697"/>
                  </a:lnTo>
                  <a:lnTo>
                    <a:pt x="394146" y="304372"/>
                  </a:lnTo>
                  <a:lnTo>
                    <a:pt x="393213" y="314502"/>
                  </a:lnTo>
                  <a:lnTo>
                    <a:pt x="388335" y="323420"/>
                  </a:lnTo>
                  <a:lnTo>
                    <a:pt x="359875" y="354864"/>
                  </a:lnTo>
                  <a:lnTo>
                    <a:pt x="352515" y="360629"/>
                  </a:lnTo>
                  <a:lnTo>
                    <a:pt x="344130" y="362926"/>
                  </a:lnTo>
                  <a:lnTo>
                    <a:pt x="471565" y="362926"/>
                  </a:lnTo>
                  <a:lnTo>
                    <a:pt x="474062" y="356705"/>
                  </a:lnTo>
                  <a:lnTo>
                    <a:pt x="475814" y="336352"/>
                  </a:lnTo>
                  <a:lnTo>
                    <a:pt x="471558" y="316713"/>
                  </a:lnTo>
                  <a:lnTo>
                    <a:pt x="460709" y="300981"/>
                  </a:lnTo>
                  <a:lnTo>
                    <a:pt x="383814" y="232770"/>
                  </a:lnTo>
                  <a:close/>
                </a:path>
                <a:path w="476250" h="436245">
                  <a:moveTo>
                    <a:pt x="357189" y="209152"/>
                  </a:moveTo>
                  <a:lnTo>
                    <a:pt x="275479" y="209152"/>
                  </a:lnTo>
                  <a:lnTo>
                    <a:pt x="281699" y="214701"/>
                  </a:lnTo>
                  <a:lnTo>
                    <a:pt x="276013" y="220858"/>
                  </a:lnTo>
                  <a:lnTo>
                    <a:pt x="231585" y="262291"/>
                  </a:lnTo>
                  <a:lnTo>
                    <a:pt x="226559" y="264680"/>
                  </a:lnTo>
                  <a:lnTo>
                    <a:pt x="275454" y="264680"/>
                  </a:lnTo>
                  <a:lnTo>
                    <a:pt x="299489" y="239077"/>
                  </a:lnTo>
                  <a:lnTo>
                    <a:pt x="306302" y="234486"/>
                  </a:lnTo>
                  <a:lnTo>
                    <a:pt x="314676" y="232770"/>
                  </a:lnTo>
                  <a:lnTo>
                    <a:pt x="383814" y="232770"/>
                  </a:lnTo>
                  <a:lnTo>
                    <a:pt x="357189" y="209152"/>
                  </a:lnTo>
                  <a:close/>
                </a:path>
                <a:path w="476250" h="436245">
                  <a:moveTo>
                    <a:pt x="309868" y="178461"/>
                  </a:moveTo>
                  <a:lnTo>
                    <a:pt x="248087" y="178461"/>
                  </a:lnTo>
                  <a:lnTo>
                    <a:pt x="254202" y="184105"/>
                  </a:lnTo>
                  <a:lnTo>
                    <a:pt x="248412" y="190168"/>
                  </a:lnTo>
                  <a:lnTo>
                    <a:pt x="203304" y="230847"/>
                  </a:lnTo>
                  <a:lnTo>
                    <a:pt x="198233" y="233147"/>
                  </a:lnTo>
                  <a:lnTo>
                    <a:pt x="248285" y="233147"/>
                  </a:lnTo>
                  <a:lnTo>
                    <a:pt x="270014" y="213623"/>
                  </a:lnTo>
                  <a:lnTo>
                    <a:pt x="275479" y="209152"/>
                  </a:lnTo>
                  <a:lnTo>
                    <a:pt x="357189" y="209152"/>
                  </a:lnTo>
                  <a:lnTo>
                    <a:pt x="336933" y="191183"/>
                  </a:lnTo>
                  <a:lnTo>
                    <a:pt x="328431" y="185104"/>
                  </a:lnTo>
                  <a:lnTo>
                    <a:pt x="318160" y="180515"/>
                  </a:lnTo>
                  <a:lnTo>
                    <a:pt x="309868" y="178461"/>
                  </a:lnTo>
                  <a:close/>
                </a:path>
                <a:path w="476250" h="436245">
                  <a:moveTo>
                    <a:pt x="218076" y="80184"/>
                  </a:moveTo>
                  <a:lnTo>
                    <a:pt x="150568" y="80184"/>
                  </a:lnTo>
                  <a:lnTo>
                    <a:pt x="161939" y="82646"/>
                  </a:lnTo>
                  <a:lnTo>
                    <a:pt x="171723" y="88852"/>
                  </a:lnTo>
                  <a:lnTo>
                    <a:pt x="221628" y="136264"/>
                  </a:lnTo>
                  <a:lnTo>
                    <a:pt x="228816" y="145086"/>
                  </a:lnTo>
                  <a:lnTo>
                    <a:pt x="232206" y="153795"/>
                  </a:lnTo>
                  <a:lnTo>
                    <a:pt x="231720" y="161572"/>
                  </a:lnTo>
                  <a:lnTo>
                    <a:pt x="227282" y="167603"/>
                  </a:lnTo>
                  <a:lnTo>
                    <a:pt x="169221" y="211633"/>
                  </a:lnTo>
                  <a:lnTo>
                    <a:pt x="209376" y="211633"/>
                  </a:lnTo>
                  <a:lnTo>
                    <a:pt x="242548" y="182838"/>
                  </a:lnTo>
                  <a:lnTo>
                    <a:pt x="248087" y="178461"/>
                  </a:lnTo>
                  <a:lnTo>
                    <a:pt x="309868" y="178461"/>
                  </a:lnTo>
                  <a:lnTo>
                    <a:pt x="306045" y="177515"/>
                  </a:lnTo>
                  <a:lnTo>
                    <a:pt x="292013" y="176200"/>
                  </a:lnTo>
                  <a:lnTo>
                    <a:pt x="290271" y="160470"/>
                  </a:lnTo>
                  <a:lnTo>
                    <a:pt x="285281" y="146478"/>
                  </a:lnTo>
                  <a:lnTo>
                    <a:pt x="277419" y="134119"/>
                  </a:lnTo>
                  <a:lnTo>
                    <a:pt x="267061" y="123290"/>
                  </a:lnTo>
                  <a:lnTo>
                    <a:pt x="218076" y="80184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3" name="object 10"/>
            <p:cNvSpPr/>
            <p:nvPr/>
          </p:nvSpPr>
          <p:spPr>
            <a:xfrm>
              <a:off x="2086761" y="10503872"/>
              <a:ext cx="1790064" cy="205104"/>
            </a:xfrm>
            <a:custGeom>
              <a:avLst/>
              <a:gdLst/>
              <a:ahLst/>
              <a:cxnLst/>
              <a:rect l="l" t="t" r="r" b="b"/>
              <a:pathLst>
                <a:path w="1790064" h="205104">
                  <a:moveTo>
                    <a:pt x="1736177" y="0"/>
                  </a:moveTo>
                  <a:lnTo>
                    <a:pt x="1658829" y="0"/>
                  </a:lnTo>
                  <a:lnTo>
                    <a:pt x="1658829" y="204569"/>
                  </a:lnTo>
                  <a:lnTo>
                    <a:pt x="1736177" y="204569"/>
                  </a:lnTo>
                  <a:lnTo>
                    <a:pt x="1746752" y="203584"/>
                  </a:lnTo>
                  <a:lnTo>
                    <a:pt x="1780665" y="180596"/>
                  </a:lnTo>
                  <a:lnTo>
                    <a:pt x="1782049" y="178057"/>
                  </a:lnTo>
                  <a:lnTo>
                    <a:pt x="1685341" y="178057"/>
                  </a:lnTo>
                  <a:lnTo>
                    <a:pt x="1685341" y="115441"/>
                  </a:lnTo>
                  <a:lnTo>
                    <a:pt x="1782336" y="115441"/>
                  </a:lnTo>
                  <a:lnTo>
                    <a:pt x="1781589" y="113808"/>
                  </a:lnTo>
                  <a:lnTo>
                    <a:pt x="1777066" y="107651"/>
                  </a:lnTo>
                  <a:lnTo>
                    <a:pt x="1771171" y="102185"/>
                  </a:lnTo>
                  <a:lnTo>
                    <a:pt x="1776741" y="97965"/>
                  </a:lnTo>
                  <a:lnTo>
                    <a:pt x="1781160" y="92185"/>
                  </a:lnTo>
                  <a:lnTo>
                    <a:pt x="1782656" y="88918"/>
                  </a:lnTo>
                  <a:lnTo>
                    <a:pt x="1685341" y="88918"/>
                  </a:lnTo>
                  <a:lnTo>
                    <a:pt x="1685341" y="26512"/>
                  </a:lnTo>
                  <a:lnTo>
                    <a:pt x="1782060" y="26512"/>
                  </a:lnTo>
                  <a:lnTo>
                    <a:pt x="1780647" y="23946"/>
                  </a:lnTo>
                  <a:lnTo>
                    <a:pt x="1773747" y="15727"/>
                  </a:lnTo>
                  <a:lnTo>
                    <a:pt x="1765479" y="8852"/>
                  </a:lnTo>
                  <a:lnTo>
                    <a:pt x="1756462" y="3937"/>
                  </a:lnTo>
                  <a:lnTo>
                    <a:pt x="1746694" y="984"/>
                  </a:lnTo>
                  <a:lnTo>
                    <a:pt x="1736177" y="0"/>
                  </a:lnTo>
                  <a:close/>
                </a:path>
                <a:path w="1790064" h="205104">
                  <a:moveTo>
                    <a:pt x="1782336" y="115441"/>
                  </a:moveTo>
                  <a:lnTo>
                    <a:pt x="1743486" y="115441"/>
                  </a:lnTo>
                  <a:lnTo>
                    <a:pt x="1749800" y="118069"/>
                  </a:lnTo>
                  <a:lnTo>
                    <a:pt x="1760375" y="128540"/>
                  </a:lnTo>
                  <a:lnTo>
                    <a:pt x="1762970" y="134697"/>
                  </a:lnTo>
                  <a:lnTo>
                    <a:pt x="1763014" y="158853"/>
                  </a:lnTo>
                  <a:lnTo>
                    <a:pt x="1760375" y="165063"/>
                  </a:lnTo>
                  <a:lnTo>
                    <a:pt x="1749904" y="175481"/>
                  </a:lnTo>
                  <a:lnTo>
                    <a:pt x="1743590" y="178057"/>
                  </a:lnTo>
                  <a:lnTo>
                    <a:pt x="1782049" y="178057"/>
                  </a:lnTo>
                  <a:lnTo>
                    <a:pt x="1785584" y="171570"/>
                  </a:lnTo>
                  <a:lnTo>
                    <a:pt x="1788540" y="161775"/>
                  </a:lnTo>
                  <a:lnTo>
                    <a:pt x="1789526" y="151220"/>
                  </a:lnTo>
                  <a:lnTo>
                    <a:pt x="1789526" y="134697"/>
                  </a:lnTo>
                  <a:lnTo>
                    <a:pt x="1787956" y="127598"/>
                  </a:lnTo>
                  <a:lnTo>
                    <a:pt x="1784741" y="120697"/>
                  </a:lnTo>
                  <a:lnTo>
                    <a:pt x="1782336" y="115441"/>
                  </a:lnTo>
                  <a:close/>
                </a:path>
                <a:path w="1790064" h="205104">
                  <a:moveTo>
                    <a:pt x="1782060" y="26512"/>
                  </a:moveTo>
                  <a:lnTo>
                    <a:pt x="1743486" y="26512"/>
                  </a:lnTo>
                  <a:lnTo>
                    <a:pt x="1749800" y="29140"/>
                  </a:lnTo>
                  <a:lnTo>
                    <a:pt x="1760375" y="39611"/>
                  </a:lnTo>
                  <a:lnTo>
                    <a:pt x="1763014" y="45831"/>
                  </a:lnTo>
                  <a:lnTo>
                    <a:pt x="1762921" y="69935"/>
                  </a:lnTo>
                  <a:lnTo>
                    <a:pt x="1760375" y="75976"/>
                  </a:lnTo>
                  <a:lnTo>
                    <a:pt x="1749904" y="86342"/>
                  </a:lnTo>
                  <a:lnTo>
                    <a:pt x="1743590" y="88918"/>
                  </a:lnTo>
                  <a:lnTo>
                    <a:pt x="1782656" y="88918"/>
                  </a:lnTo>
                  <a:lnTo>
                    <a:pt x="1784532" y="84824"/>
                  </a:lnTo>
                  <a:lnTo>
                    <a:pt x="1787851" y="77495"/>
                  </a:lnTo>
                  <a:lnTo>
                    <a:pt x="1789526" y="69935"/>
                  </a:lnTo>
                  <a:lnTo>
                    <a:pt x="1789526" y="53035"/>
                  </a:lnTo>
                  <a:lnTo>
                    <a:pt x="1788539" y="42595"/>
                  </a:lnTo>
                  <a:lnTo>
                    <a:pt x="1785579" y="32900"/>
                  </a:lnTo>
                  <a:lnTo>
                    <a:pt x="1782060" y="26512"/>
                  </a:lnTo>
                  <a:close/>
                </a:path>
                <a:path w="1790064" h="205104">
                  <a:moveTo>
                    <a:pt x="1532654" y="0"/>
                  </a:moveTo>
                  <a:lnTo>
                    <a:pt x="1525335" y="0"/>
                  </a:lnTo>
                  <a:lnTo>
                    <a:pt x="1522393" y="1099"/>
                  </a:lnTo>
                  <a:lnTo>
                    <a:pt x="1517964" y="5423"/>
                  </a:lnTo>
                  <a:lnTo>
                    <a:pt x="1516079" y="9266"/>
                  </a:lnTo>
                  <a:lnTo>
                    <a:pt x="1514550" y="14784"/>
                  </a:lnTo>
                  <a:lnTo>
                    <a:pt x="1464405" y="186947"/>
                  </a:lnTo>
                  <a:lnTo>
                    <a:pt x="1464248" y="187690"/>
                  </a:lnTo>
                  <a:lnTo>
                    <a:pt x="1464028" y="189208"/>
                  </a:lnTo>
                  <a:lnTo>
                    <a:pt x="1463986" y="195313"/>
                  </a:lnTo>
                  <a:lnTo>
                    <a:pt x="1465243" y="198266"/>
                  </a:lnTo>
                  <a:lnTo>
                    <a:pt x="1470300" y="203313"/>
                  </a:lnTo>
                  <a:lnTo>
                    <a:pt x="1473243" y="204569"/>
                  </a:lnTo>
                  <a:lnTo>
                    <a:pt x="1480028" y="204569"/>
                  </a:lnTo>
                  <a:lnTo>
                    <a:pt x="1500237" y="160005"/>
                  </a:lnTo>
                  <a:lnTo>
                    <a:pt x="1585491" y="160005"/>
                  </a:lnTo>
                  <a:lnTo>
                    <a:pt x="1577771" y="133482"/>
                  </a:lnTo>
                  <a:lnTo>
                    <a:pt x="1507608" y="133482"/>
                  </a:lnTo>
                  <a:lnTo>
                    <a:pt x="1529073" y="60553"/>
                  </a:lnTo>
                  <a:lnTo>
                    <a:pt x="1556542" y="60553"/>
                  </a:lnTo>
                  <a:lnTo>
                    <a:pt x="1543220" y="14784"/>
                  </a:lnTo>
                  <a:lnTo>
                    <a:pt x="1541691" y="9046"/>
                  </a:lnTo>
                  <a:lnTo>
                    <a:pt x="1539858" y="5151"/>
                  </a:lnTo>
                  <a:lnTo>
                    <a:pt x="1535544" y="1057"/>
                  </a:lnTo>
                  <a:lnTo>
                    <a:pt x="1532654" y="0"/>
                  </a:lnTo>
                  <a:close/>
                </a:path>
                <a:path w="1790064" h="205104">
                  <a:moveTo>
                    <a:pt x="1585491" y="160005"/>
                  </a:moveTo>
                  <a:lnTo>
                    <a:pt x="1558015" y="160005"/>
                  </a:lnTo>
                  <a:lnTo>
                    <a:pt x="1567899" y="193627"/>
                  </a:lnTo>
                  <a:lnTo>
                    <a:pt x="1568800" y="196894"/>
                  </a:lnTo>
                  <a:lnTo>
                    <a:pt x="1570475" y="199585"/>
                  </a:lnTo>
                  <a:lnTo>
                    <a:pt x="1575323" y="203574"/>
                  </a:lnTo>
                  <a:lnTo>
                    <a:pt x="1578056" y="204569"/>
                  </a:lnTo>
                  <a:lnTo>
                    <a:pt x="1584642" y="204569"/>
                  </a:lnTo>
                  <a:lnTo>
                    <a:pt x="1587689" y="203313"/>
                  </a:lnTo>
                  <a:lnTo>
                    <a:pt x="1592841" y="198266"/>
                  </a:lnTo>
                  <a:lnTo>
                    <a:pt x="1594065" y="195313"/>
                  </a:lnTo>
                  <a:lnTo>
                    <a:pt x="1594056" y="190098"/>
                  </a:lnTo>
                  <a:lnTo>
                    <a:pt x="1593742" y="188214"/>
                  </a:lnTo>
                  <a:lnTo>
                    <a:pt x="1593480" y="187324"/>
                  </a:lnTo>
                  <a:lnTo>
                    <a:pt x="1593166" y="186371"/>
                  </a:lnTo>
                  <a:lnTo>
                    <a:pt x="1585491" y="160005"/>
                  </a:lnTo>
                  <a:close/>
                </a:path>
                <a:path w="1790064" h="205104">
                  <a:moveTo>
                    <a:pt x="1556542" y="60553"/>
                  </a:moveTo>
                  <a:lnTo>
                    <a:pt x="1529073" y="60553"/>
                  </a:lnTo>
                  <a:lnTo>
                    <a:pt x="1550172" y="133482"/>
                  </a:lnTo>
                  <a:lnTo>
                    <a:pt x="1577771" y="133482"/>
                  </a:lnTo>
                  <a:lnTo>
                    <a:pt x="1556542" y="60553"/>
                  </a:lnTo>
                  <a:close/>
                </a:path>
                <a:path w="1790064" h="205104">
                  <a:moveTo>
                    <a:pt x="1285562" y="0"/>
                  </a:moveTo>
                  <a:lnTo>
                    <a:pt x="1277762" y="0"/>
                  </a:lnTo>
                  <a:lnTo>
                    <a:pt x="1274558" y="1319"/>
                  </a:lnTo>
                  <a:lnTo>
                    <a:pt x="1269720" y="6680"/>
                  </a:lnTo>
                  <a:lnTo>
                    <a:pt x="1268505" y="10250"/>
                  </a:lnTo>
                  <a:lnTo>
                    <a:pt x="1268505" y="204569"/>
                  </a:lnTo>
                  <a:lnTo>
                    <a:pt x="1388743" y="204569"/>
                  </a:lnTo>
                  <a:lnTo>
                    <a:pt x="1392261" y="203365"/>
                  </a:lnTo>
                  <a:lnTo>
                    <a:pt x="1397842" y="198412"/>
                  </a:lnTo>
                  <a:lnTo>
                    <a:pt x="1399213" y="195208"/>
                  </a:lnTo>
                  <a:lnTo>
                    <a:pt x="1399213" y="187418"/>
                  </a:lnTo>
                  <a:lnTo>
                    <a:pt x="1397842" y="184214"/>
                  </a:lnTo>
                  <a:lnTo>
                    <a:pt x="1395109" y="181732"/>
                  </a:lnTo>
                  <a:lnTo>
                    <a:pt x="1392428" y="179261"/>
                  </a:lnTo>
                  <a:lnTo>
                    <a:pt x="1388847" y="178057"/>
                  </a:lnTo>
                  <a:lnTo>
                    <a:pt x="1295028" y="178057"/>
                  </a:lnTo>
                  <a:lnTo>
                    <a:pt x="1294949" y="10250"/>
                  </a:lnTo>
                  <a:lnTo>
                    <a:pt x="1293761" y="6942"/>
                  </a:lnTo>
                  <a:lnTo>
                    <a:pt x="1288714" y="1371"/>
                  </a:lnTo>
                  <a:lnTo>
                    <a:pt x="1285562" y="0"/>
                  </a:lnTo>
                  <a:close/>
                </a:path>
                <a:path w="1790064" h="205104">
                  <a:moveTo>
                    <a:pt x="1066407" y="0"/>
                  </a:moveTo>
                  <a:lnTo>
                    <a:pt x="975802" y="0"/>
                  </a:lnTo>
                  <a:lnTo>
                    <a:pt x="975842" y="194213"/>
                  </a:lnTo>
                  <a:lnTo>
                    <a:pt x="977006" y="197627"/>
                  </a:lnTo>
                  <a:lnTo>
                    <a:pt x="981949" y="203208"/>
                  </a:lnTo>
                  <a:lnTo>
                    <a:pt x="985163" y="204569"/>
                  </a:lnTo>
                  <a:lnTo>
                    <a:pt x="992954" y="204569"/>
                  </a:lnTo>
                  <a:lnTo>
                    <a:pt x="996158" y="203208"/>
                  </a:lnTo>
                  <a:lnTo>
                    <a:pt x="1001110" y="197784"/>
                  </a:lnTo>
                  <a:lnTo>
                    <a:pt x="1002315" y="194213"/>
                  </a:lnTo>
                  <a:lnTo>
                    <a:pt x="1002315" y="93400"/>
                  </a:lnTo>
                  <a:lnTo>
                    <a:pt x="1066407" y="93400"/>
                  </a:lnTo>
                  <a:lnTo>
                    <a:pt x="1103572" y="68639"/>
                  </a:lnTo>
                  <a:lnTo>
                    <a:pt x="1104096" y="66877"/>
                  </a:lnTo>
                  <a:lnTo>
                    <a:pt x="1002315" y="66877"/>
                  </a:lnTo>
                  <a:lnTo>
                    <a:pt x="1002315" y="26512"/>
                  </a:lnTo>
                  <a:lnTo>
                    <a:pt x="1104118" y="26512"/>
                  </a:lnTo>
                  <a:lnTo>
                    <a:pt x="1103533" y="24590"/>
                  </a:lnTo>
                  <a:lnTo>
                    <a:pt x="1074298" y="730"/>
                  </a:lnTo>
                  <a:lnTo>
                    <a:pt x="1066407" y="0"/>
                  </a:lnTo>
                  <a:close/>
                </a:path>
                <a:path w="1790064" h="205104">
                  <a:moveTo>
                    <a:pt x="1052250" y="93400"/>
                  </a:moveTo>
                  <a:lnTo>
                    <a:pt x="1021256" y="93400"/>
                  </a:lnTo>
                  <a:lnTo>
                    <a:pt x="1080878" y="196737"/>
                  </a:lnTo>
                  <a:lnTo>
                    <a:pt x="1082249" y="199051"/>
                  </a:lnTo>
                  <a:lnTo>
                    <a:pt x="1083977" y="200936"/>
                  </a:lnTo>
                  <a:lnTo>
                    <a:pt x="1088291" y="203574"/>
                  </a:lnTo>
                  <a:lnTo>
                    <a:pt x="1090657" y="204255"/>
                  </a:lnTo>
                  <a:lnTo>
                    <a:pt x="1096919" y="204255"/>
                  </a:lnTo>
                  <a:lnTo>
                    <a:pt x="1100081" y="202999"/>
                  </a:lnTo>
                  <a:lnTo>
                    <a:pt x="1105233" y="197847"/>
                  </a:lnTo>
                  <a:lnTo>
                    <a:pt x="1106500" y="194685"/>
                  </a:lnTo>
                  <a:lnTo>
                    <a:pt x="1106500" y="190004"/>
                  </a:lnTo>
                  <a:lnTo>
                    <a:pt x="1106290" y="188842"/>
                  </a:lnTo>
                  <a:lnTo>
                    <a:pt x="1105861" y="187627"/>
                  </a:lnTo>
                  <a:lnTo>
                    <a:pt x="1105442" y="186371"/>
                  </a:lnTo>
                  <a:lnTo>
                    <a:pt x="1104814" y="184999"/>
                  </a:lnTo>
                  <a:lnTo>
                    <a:pt x="1103872" y="183428"/>
                  </a:lnTo>
                  <a:lnTo>
                    <a:pt x="1052250" y="93400"/>
                  </a:lnTo>
                  <a:close/>
                </a:path>
                <a:path w="1790064" h="205104">
                  <a:moveTo>
                    <a:pt x="1104118" y="26512"/>
                  </a:moveTo>
                  <a:lnTo>
                    <a:pt x="1069936" y="26512"/>
                  </a:lnTo>
                  <a:lnTo>
                    <a:pt x="1072983" y="27831"/>
                  </a:lnTo>
                  <a:lnTo>
                    <a:pt x="1078344" y="33203"/>
                  </a:lnTo>
                  <a:lnTo>
                    <a:pt x="1079663" y="36250"/>
                  </a:lnTo>
                  <a:lnTo>
                    <a:pt x="1079663" y="56825"/>
                  </a:lnTo>
                  <a:lnTo>
                    <a:pt x="1078344" y="59935"/>
                  </a:lnTo>
                  <a:lnTo>
                    <a:pt x="1075715" y="62710"/>
                  </a:lnTo>
                  <a:lnTo>
                    <a:pt x="1073140" y="65505"/>
                  </a:lnTo>
                  <a:lnTo>
                    <a:pt x="1069988" y="66877"/>
                  </a:lnTo>
                  <a:lnTo>
                    <a:pt x="1104096" y="66877"/>
                  </a:lnTo>
                  <a:lnTo>
                    <a:pt x="1105769" y="61260"/>
                  </a:lnTo>
                  <a:lnTo>
                    <a:pt x="1106500" y="53296"/>
                  </a:lnTo>
                  <a:lnTo>
                    <a:pt x="1106500" y="39778"/>
                  </a:lnTo>
                  <a:lnTo>
                    <a:pt x="1105759" y="31897"/>
                  </a:lnTo>
                  <a:lnTo>
                    <a:pt x="1104118" y="26512"/>
                  </a:lnTo>
                  <a:close/>
                </a:path>
                <a:path w="1790064" h="205104">
                  <a:moveTo>
                    <a:pt x="900977" y="0"/>
                  </a:moveTo>
                  <a:lnTo>
                    <a:pt x="780635" y="0"/>
                  </a:lnTo>
                  <a:lnTo>
                    <a:pt x="780635" y="204569"/>
                  </a:lnTo>
                  <a:lnTo>
                    <a:pt x="900873" y="204569"/>
                  </a:lnTo>
                  <a:lnTo>
                    <a:pt x="904401" y="203365"/>
                  </a:lnTo>
                  <a:lnTo>
                    <a:pt x="909972" y="198412"/>
                  </a:lnTo>
                  <a:lnTo>
                    <a:pt x="911343" y="195208"/>
                  </a:lnTo>
                  <a:lnTo>
                    <a:pt x="911343" y="187418"/>
                  </a:lnTo>
                  <a:lnTo>
                    <a:pt x="909972" y="184214"/>
                  </a:lnTo>
                  <a:lnTo>
                    <a:pt x="904548" y="179261"/>
                  </a:lnTo>
                  <a:lnTo>
                    <a:pt x="900977" y="178057"/>
                  </a:lnTo>
                  <a:lnTo>
                    <a:pt x="807158" y="178057"/>
                  </a:lnTo>
                  <a:lnTo>
                    <a:pt x="807158" y="115441"/>
                  </a:lnTo>
                  <a:lnTo>
                    <a:pt x="849094" y="115441"/>
                  </a:lnTo>
                  <a:lnTo>
                    <a:pt x="852570" y="114226"/>
                  </a:lnTo>
                  <a:lnTo>
                    <a:pt x="857931" y="109295"/>
                  </a:lnTo>
                  <a:lnTo>
                    <a:pt x="859251" y="106080"/>
                  </a:lnTo>
                  <a:lnTo>
                    <a:pt x="859251" y="98290"/>
                  </a:lnTo>
                  <a:lnTo>
                    <a:pt x="857931" y="95075"/>
                  </a:lnTo>
                  <a:lnTo>
                    <a:pt x="852570" y="90122"/>
                  </a:lnTo>
                  <a:lnTo>
                    <a:pt x="849094" y="88918"/>
                  </a:lnTo>
                  <a:lnTo>
                    <a:pt x="807158" y="88918"/>
                  </a:lnTo>
                  <a:lnTo>
                    <a:pt x="807158" y="26512"/>
                  </a:lnTo>
                  <a:lnTo>
                    <a:pt x="900873" y="26512"/>
                  </a:lnTo>
                  <a:lnTo>
                    <a:pt x="904401" y="25255"/>
                  </a:lnTo>
                  <a:lnTo>
                    <a:pt x="909972" y="20208"/>
                  </a:lnTo>
                  <a:lnTo>
                    <a:pt x="911343" y="17046"/>
                  </a:lnTo>
                  <a:lnTo>
                    <a:pt x="911343" y="9371"/>
                  </a:lnTo>
                  <a:lnTo>
                    <a:pt x="909972" y="6156"/>
                  </a:lnTo>
                  <a:lnTo>
                    <a:pt x="907239" y="3685"/>
                  </a:lnTo>
                  <a:lnTo>
                    <a:pt x="904548" y="1204"/>
                  </a:lnTo>
                  <a:lnTo>
                    <a:pt x="900977" y="0"/>
                  </a:lnTo>
                  <a:close/>
                </a:path>
                <a:path w="1790064" h="205104">
                  <a:moveTo>
                    <a:pt x="602526" y="0"/>
                  </a:moveTo>
                  <a:lnTo>
                    <a:pt x="594735" y="0"/>
                  </a:lnTo>
                  <a:lnTo>
                    <a:pt x="591531" y="1319"/>
                  </a:lnTo>
                  <a:lnTo>
                    <a:pt x="586683" y="6680"/>
                  </a:lnTo>
                  <a:lnTo>
                    <a:pt x="585479" y="10250"/>
                  </a:lnTo>
                  <a:lnTo>
                    <a:pt x="585479" y="59987"/>
                  </a:lnTo>
                  <a:lnTo>
                    <a:pt x="637258" y="193156"/>
                  </a:lnTo>
                  <a:lnTo>
                    <a:pt x="638734" y="197261"/>
                  </a:lnTo>
                  <a:lnTo>
                    <a:pt x="640524" y="200203"/>
                  </a:lnTo>
                  <a:lnTo>
                    <a:pt x="644828" y="203679"/>
                  </a:lnTo>
                  <a:lnTo>
                    <a:pt x="647571" y="204569"/>
                  </a:lnTo>
                  <a:lnTo>
                    <a:pt x="654042" y="204569"/>
                  </a:lnTo>
                  <a:lnTo>
                    <a:pt x="664094" y="193156"/>
                  </a:lnTo>
                  <a:lnTo>
                    <a:pt x="678254" y="156958"/>
                  </a:lnTo>
                  <a:lnTo>
                    <a:pt x="650828" y="156958"/>
                  </a:lnTo>
                  <a:lnTo>
                    <a:pt x="611991" y="54877"/>
                  </a:lnTo>
                  <a:lnTo>
                    <a:pt x="611913" y="10250"/>
                  </a:lnTo>
                  <a:lnTo>
                    <a:pt x="610735" y="6942"/>
                  </a:lnTo>
                  <a:lnTo>
                    <a:pt x="608173" y="4104"/>
                  </a:lnTo>
                  <a:lnTo>
                    <a:pt x="605677" y="1371"/>
                  </a:lnTo>
                  <a:lnTo>
                    <a:pt x="602526" y="0"/>
                  </a:lnTo>
                  <a:close/>
                </a:path>
                <a:path w="1790064" h="205104">
                  <a:moveTo>
                    <a:pt x="706816" y="0"/>
                  </a:moveTo>
                  <a:lnTo>
                    <a:pt x="699025" y="0"/>
                  </a:lnTo>
                  <a:lnTo>
                    <a:pt x="695821" y="1371"/>
                  </a:lnTo>
                  <a:lnTo>
                    <a:pt x="693340" y="4146"/>
                  </a:lnTo>
                  <a:lnTo>
                    <a:pt x="690879" y="6942"/>
                  </a:lnTo>
                  <a:lnTo>
                    <a:pt x="689730" y="10250"/>
                  </a:lnTo>
                  <a:lnTo>
                    <a:pt x="689654" y="54877"/>
                  </a:lnTo>
                  <a:lnTo>
                    <a:pt x="650828" y="156958"/>
                  </a:lnTo>
                  <a:lnTo>
                    <a:pt x="678254" y="156958"/>
                  </a:lnTo>
                  <a:lnTo>
                    <a:pt x="716187" y="59987"/>
                  </a:lnTo>
                  <a:lnTo>
                    <a:pt x="716148" y="10250"/>
                  </a:lnTo>
                  <a:lnTo>
                    <a:pt x="714972" y="6774"/>
                  </a:lnTo>
                  <a:lnTo>
                    <a:pt x="712501" y="4104"/>
                  </a:lnTo>
                  <a:lnTo>
                    <a:pt x="710030" y="1371"/>
                  </a:lnTo>
                  <a:lnTo>
                    <a:pt x="706816" y="0"/>
                  </a:lnTo>
                  <a:close/>
                </a:path>
                <a:path w="1790064" h="205104">
                  <a:moveTo>
                    <a:pt x="510654" y="0"/>
                  </a:moveTo>
                  <a:lnTo>
                    <a:pt x="390323" y="0"/>
                  </a:lnTo>
                  <a:lnTo>
                    <a:pt x="390323" y="204569"/>
                  </a:lnTo>
                  <a:lnTo>
                    <a:pt x="510549" y="204569"/>
                  </a:lnTo>
                  <a:lnTo>
                    <a:pt x="514078" y="203365"/>
                  </a:lnTo>
                  <a:lnTo>
                    <a:pt x="519659" y="198412"/>
                  </a:lnTo>
                  <a:lnTo>
                    <a:pt x="521020" y="195208"/>
                  </a:lnTo>
                  <a:lnTo>
                    <a:pt x="521020" y="187418"/>
                  </a:lnTo>
                  <a:lnTo>
                    <a:pt x="519659" y="184214"/>
                  </a:lnTo>
                  <a:lnTo>
                    <a:pt x="516916" y="181732"/>
                  </a:lnTo>
                  <a:lnTo>
                    <a:pt x="514235" y="179261"/>
                  </a:lnTo>
                  <a:lnTo>
                    <a:pt x="510654" y="178057"/>
                  </a:lnTo>
                  <a:lnTo>
                    <a:pt x="416835" y="178057"/>
                  </a:lnTo>
                  <a:lnTo>
                    <a:pt x="416835" y="115441"/>
                  </a:lnTo>
                  <a:lnTo>
                    <a:pt x="458781" y="115441"/>
                  </a:lnTo>
                  <a:lnTo>
                    <a:pt x="462247" y="114226"/>
                  </a:lnTo>
                  <a:lnTo>
                    <a:pt x="467608" y="109295"/>
                  </a:lnTo>
                  <a:lnTo>
                    <a:pt x="468928" y="106080"/>
                  </a:lnTo>
                  <a:lnTo>
                    <a:pt x="468928" y="98290"/>
                  </a:lnTo>
                  <a:lnTo>
                    <a:pt x="467608" y="95075"/>
                  </a:lnTo>
                  <a:lnTo>
                    <a:pt x="462247" y="90122"/>
                  </a:lnTo>
                  <a:lnTo>
                    <a:pt x="458781" y="88918"/>
                  </a:lnTo>
                  <a:lnTo>
                    <a:pt x="416835" y="88918"/>
                  </a:lnTo>
                  <a:lnTo>
                    <a:pt x="416835" y="26512"/>
                  </a:lnTo>
                  <a:lnTo>
                    <a:pt x="510549" y="26512"/>
                  </a:lnTo>
                  <a:lnTo>
                    <a:pt x="514078" y="25255"/>
                  </a:lnTo>
                  <a:lnTo>
                    <a:pt x="519659" y="20208"/>
                  </a:lnTo>
                  <a:lnTo>
                    <a:pt x="521020" y="17046"/>
                  </a:lnTo>
                  <a:lnTo>
                    <a:pt x="521020" y="9371"/>
                  </a:lnTo>
                  <a:lnTo>
                    <a:pt x="519659" y="6156"/>
                  </a:lnTo>
                  <a:lnTo>
                    <a:pt x="516916" y="3685"/>
                  </a:lnTo>
                  <a:lnTo>
                    <a:pt x="514235" y="1204"/>
                  </a:lnTo>
                  <a:lnTo>
                    <a:pt x="510654" y="0"/>
                  </a:lnTo>
                  <a:close/>
                </a:path>
                <a:path w="1790064" h="205104">
                  <a:moveTo>
                    <a:pt x="212213" y="0"/>
                  </a:moveTo>
                  <a:lnTo>
                    <a:pt x="204423" y="0"/>
                  </a:lnTo>
                  <a:lnTo>
                    <a:pt x="201208" y="1319"/>
                  </a:lnTo>
                  <a:lnTo>
                    <a:pt x="196370" y="6680"/>
                  </a:lnTo>
                  <a:lnTo>
                    <a:pt x="195156" y="10250"/>
                  </a:lnTo>
                  <a:lnTo>
                    <a:pt x="195156" y="204569"/>
                  </a:lnTo>
                  <a:lnTo>
                    <a:pt x="315393" y="204569"/>
                  </a:lnTo>
                  <a:lnTo>
                    <a:pt x="318922" y="203365"/>
                  </a:lnTo>
                  <a:lnTo>
                    <a:pt x="324492" y="198412"/>
                  </a:lnTo>
                  <a:lnTo>
                    <a:pt x="325864" y="195208"/>
                  </a:lnTo>
                  <a:lnTo>
                    <a:pt x="325864" y="187418"/>
                  </a:lnTo>
                  <a:lnTo>
                    <a:pt x="324492" y="184214"/>
                  </a:lnTo>
                  <a:lnTo>
                    <a:pt x="321759" y="181732"/>
                  </a:lnTo>
                  <a:lnTo>
                    <a:pt x="319079" y="179261"/>
                  </a:lnTo>
                  <a:lnTo>
                    <a:pt x="315498" y="178057"/>
                  </a:lnTo>
                  <a:lnTo>
                    <a:pt x="221679" y="178057"/>
                  </a:lnTo>
                  <a:lnTo>
                    <a:pt x="221600" y="10250"/>
                  </a:lnTo>
                  <a:lnTo>
                    <a:pt x="220412" y="6942"/>
                  </a:lnTo>
                  <a:lnTo>
                    <a:pt x="215365" y="1371"/>
                  </a:lnTo>
                  <a:lnTo>
                    <a:pt x="212213" y="0"/>
                  </a:lnTo>
                  <a:close/>
                </a:path>
                <a:path w="1790064" h="205104">
                  <a:moveTo>
                    <a:pt x="120341" y="0"/>
                  </a:moveTo>
                  <a:lnTo>
                    <a:pt x="60720" y="0"/>
                  </a:lnTo>
                  <a:lnTo>
                    <a:pt x="53569" y="2041"/>
                  </a:lnTo>
                  <a:lnTo>
                    <a:pt x="41412" y="10156"/>
                  </a:lnTo>
                  <a:lnTo>
                    <a:pt x="36354" y="16460"/>
                  </a:lnTo>
                  <a:lnTo>
                    <a:pt x="32260" y="24994"/>
                  </a:lnTo>
                  <a:lnTo>
                    <a:pt x="4795" y="79557"/>
                  </a:lnTo>
                  <a:lnTo>
                    <a:pt x="0" y="106970"/>
                  </a:lnTo>
                  <a:lnTo>
                    <a:pt x="375" y="111064"/>
                  </a:lnTo>
                  <a:lnTo>
                    <a:pt x="1947" y="118394"/>
                  </a:lnTo>
                  <a:lnTo>
                    <a:pt x="3162" y="121860"/>
                  </a:lnTo>
                  <a:lnTo>
                    <a:pt x="4795" y="125011"/>
                  </a:lnTo>
                  <a:lnTo>
                    <a:pt x="32260" y="179575"/>
                  </a:lnTo>
                  <a:lnTo>
                    <a:pt x="36574" y="188214"/>
                  </a:lnTo>
                  <a:lnTo>
                    <a:pt x="41726" y="194580"/>
                  </a:lnTo>
                  <a:lnTo>
                    <a:pt x="53726" y="202580"/>
                  </a:lnTo>
                  <a:lnTo>
                    <a:pt x="60825" y="204569"/>
                  </a:lnTo>
                  <a:lnTo>
                    <a:pt x="120237" y="204569"/>
                  </a:lnTo>
                  <a:lnTo>
                    <a:pt x="123755" y="203365"/>
                  </a:lnTo>
                  <a:lnTo>
                    <a:pt x="129336" y="198412"/>
                  </a:lnTo>
                  <a:lnTo>
                    <a:pt x="130708" y="195208"/>
                  </a:lnTo>
                  <a:lnTo>
                    <a:pt x="130708" y="187418"/>
                  </a:lnTo>
                  <a:lnTo>
                    <a:pt x="129336" y="184214"/>
                  </a:lnTo>
                  <a:lnTo>
                    <a:pt x="126593" y="181732"/>
                  </a:lnTo>
                  <a:lnTo>
                    <a:pt x="123912" y="179261"/>
                  </a:lnTo>
                  <a:lnTo>
                    <a:pt x="120341" y="178057"/>
                  </a:lnTo>
                  <a:lnTo>
                    <a:pt x="66511" y="178057"/>
                  </a:lnTo>
                  <a:lnTo>
                    <a:pt x="64092" y="177272"/>
                  </a:lnTo>
                  <a:lnTo>
                    <a:pt x="29308" y="114865"/>
                  </a:lnTo>
                  <a:lnTo>
                    <a:pt x="26836" y="104656"/>
                  </a:lnTo>
                  <a:lnTo>
                    <a:pt x="26836" y="99860"/>
                  </a:lnTo>
                  <a:lnTo>
                    <a:pt x="56406" y="34679"/>
                  </a:lnTo>
                  <a:lnTo>
                    <a:pt x="66511" y="26512"/>
                  </a:lnTo>
                  <a:lnTo>
                    <a:pt x="120237" y="26512"/>
                  </a:lnTo>
                  <a:lnTo>
                    <a:pt x="123755" y="25255"/>
                  </a:lnTo>
                  <a:lnTo>
                    <a:pt x="129336" y="20208"/>
                  </a:lnTo>
                  <a:lnTo>
                    <a:pt x="130708" y="17046"/>
                  </a:lnTo>
                  <a:lnTo>
                    <a:pt x="130708" y="9371"/>
                  </a:lnTo>
                  <a:lnTo>
                    <a:pt x="129336" y="6156"/>
                  </a:lnTo>
                  <a:lnTo>
                    <a:pt x="126593" y="3685"/>
                  </a:lnTo>
                  <a:lnTo>
                    <a:pt x="123912" y="1204"/>
                  </a:lnTo>
                  <a:lnTo>
                    <a:pt x="120341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754674" y="252871"/>
            <a:ext cx="4324756" cy="451753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Метрология</a:t>
            </a:r>
            <a:endParaRPr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754674" y="1476498"/>
            <a:ext cx="7349091" cy="386228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954549">
              <a:lnSpc>
                <a:spcPct val="100499"/>
              </a:lnSpc>
              <a:spcBef>
                <a:spcPts val="57"/>
              </a:spcBef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Все испытательное </a:t>
            </a:r>
            <a:r>
              <a:rPr lang="ru-RU" sz="13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оборудование</a:t>
            </a:r>
            <a:r>
              <a:rPr lang="ru-RU" sz="130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,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проходит обязательную первичную аттестацию согласно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ГОСТ Р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8.568-97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/>
            </a:r>
            <a:b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</a:b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«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ГСИ. Аттестация испытательного оборудования. Основные положения».</a:t>
            </a: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endParaRPr lang="en-US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Испытательное оборудование </a:t>
            </a:r>
            <a:r>
              <a:rPr lang="ru-RU" sz="1300" dirty="0" err="1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CleverLab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аттестуется в ведущих </a:t>
            </a:r>
            <a:endParaRPr lang="ru-RU" sz="1300" dirty="0" smtClean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Метрологических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институтах Российской Федерации.</a:t>
            </a: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endParaRPr lang="en-US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Наш отдел метрологического обеспечения разрабатывает методики первичной и периодической аттестации, паспорта  испытательного оборудования.</a:t>
            </a: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endParaRPr lang="en-US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Перед проведением аттестации Испытательное оборудование проходит несколько циклов выходного контроля:</a:t>
            </a:r>
            <a:endParaRPr lang="en-US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endParaRPr lang="en-US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6350" marR="954549" indent="261938">
              <a:lnSpc>
                <a:spcPct val="150000"/>
              </a:lnSpc>
              <a:spcBef>
                <a:spcPts val="57"/>
              </a:spcBef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проверка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электробезопасности;</a:t>
            </a:r>
          </a:p>
          <a:p>
            <a:pPr marL="6350" marR="954549" indent="261938">
              <a:lnSpc>
                <a:spcPct val="150000"/>
              </a:lnSpc>
              <a:spcBef>
                <a:spcPts val="57"/>
              </a:spcBef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проверка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механической безопасности;</a:t>
            </a:r>
          </a:p>
          <a:p>
            <a:pPr marL="6350" marR="954549" indent="261938">
              <a:lnSpc>
                <a:spcPct val="150000"/>
              </a:lnSpc>
              <a:spcBef>
                <a:spcPts val="57"/>
              </a:spcBef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ресурсные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испытания.</a:t>
            </a:r>
          </a:p>
          <a:p>
            <a:pPr marL="7701" marR="954549">
              <a:lnSpc>
                <a:spcPct val="100499"/>
              </a:lnSpc>
              <a:spcBef>
                <a:spcPts val="57"/>
              </a:spcBef>
            </a:pPr>
            <a:endParaRPr lang="ru-RU" sz="13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8919" y="4316616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88919" y="4573633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88919" y="4817851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0"/>
            <a:ext cx="680085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" y="1"/>
            <a:ext cx="7968108" cy="946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138" y="6254787"/>
            <a:ext cx="1630201" cy="412663"/>
            <a:chOff x="1188502" y="10314607"/>
            <a:chExt cx="2688323" cy="680512"/>
          </a:xfrm>
        </p:grpSpPr>
        <p:sp>
          <p:nvSpPr>
            <p:cNvPr id="7" name="object 4"/>
            <p:cNvSpPr/>
            <p:nvPr/>
          </p:nvSpPr>
          <p:spPr>
            <a:xfrm>
              <a:off x="1188502" y="10382087"/>
              <a:ext cx="698486" cy="613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8" name="object 5"/>
            <p:cNvSpPr/>
            <p:nvPr/>
          </p:nvSpPr>
          <p:spPr>
            <a:xfrm>
              <a:off x="1245343" y="10405526"/>
              <a:ext cx="618490" cy="531495"/>
            </a:xfrm>
            <a:custGeom>
              <a:avLst/>
              <a:gdLst/>
              <a:ahLst/>
              <a:cxnLst/>
              <a:rect l="l" t="t" r="r" b="b"/>
              <a:pathLst>
                <a:path w="618489" h="531495">
                  <a:moveTo>
                    <a:pt x="176862" y="0"/>
                  </a:moveTo>
                  <a:lnTo>
                    <a:pt x="129742" y="6774"/>
                  </a:lnTo>
                  <a:lnTo>
                    <a:pt x="26928" y="51694"/>
                  </a:lnTo>
                  <a:lnTo>
                    <a:pt x="0" y="87022"/>
                  </a:lnTo>
                  <a:lnTo>
                    <a:pt x="5383" y="109729"/>
                  </a:lnTo>
                  <a:lnTo>
                    <a:pt x="175667" y="271300"/>
                  </a:lnTo>
                  <a:lnTo>
                    <a:pt x="224342" y="302009"/>
                  </a:lnTo>
                  <a:lnTo>
                    <a:pt x="273496" y="308231"/>
                  </a:lnTo>
                  <a:lnTo>
                    <a:pt x="273447" y="324911"/>
                  </a:lnTo>
                  <a:lnTo>
                    <a:pt x="294449" y="375119"/>
                  </a:lnTo>
                  <a:lnTo>
                    <a:pt x="467648" y="526339"/>
                  </a:lnTo>
                  <a:lnTo>
                    <a:pt x="507987" y="531385"/>
                  </a:lnTo>
                  <a:lnTo>
                    <a:pt x="543152" y="515366"/>
                  </a:lnTo>
                  <a:lnTo>
                    <a:pt x="571585" y="488683"/>
                  </a:lnTo>
                  <a:lnTo>
                    <a:pt x="591728" y="461734"/>
                  </a:lnTo>
                  <a:lnTo>
                    <a:pt x="609884" y="434007"/>
                  </a:lnTo>
                  <a:lnTo>
                    <a:pt x="616217" y="417573"/>
                  </a:lnTo>
                  <a:lnTo>
                    <a:pt x="463411" y="417573"/>
                  </a:lnTo>
                  <a:lnTo>
                    <a:pt x="450093" y="415806"/>
                  </a:lnTo>
                  <a:lnTo>
                    <a:pt x="439188" y="409547"/>
                  </a:lnTo>
                  <a:lnTo>
                    <a:pt x="376802" y="351654"/>
                  </a:lnTo>
                  <a:lnTo>
                    <a:pt x="369701" y="341153"/>
                  </a:lnTo>
                  <a:lnTo>
                    <a:pt x="367071" y="328162"/>
                  </a:lnTo>
                  <a:lnTo>
                    <a:pt x="369335" y="314842"/>
                  </a:lnTo>
                  <a:lnTo>
                    <a:pt x="376917" y="303352"/>
                  </a:lnTo>
                  <a:lnTo>
                    <a:pt x="389578" y="291329"/>
                  </a:lnTo>
                  <a:lnTo>
                    <a:pt x="341971" y="291329"/>
                  </a:lnTo>
                  <a:lnTo>
                    <a:pt x="337710" y="290145"/>
                  </a:lnTo>
                  <a:lnTo>
                    <a:pt x="336248" y="286374"/>
                  </a:lnTo>
                  <a:lnTo>
                    <a:pt x="338918" y="281405"/>
                  </a:lnTo>
                  <a:lnTo>
                    <a:pt x="367543" y="256134"/>
                  </a:lnTo>
                  <a:lnTo>
                    <a:pt x="299328" y="256134"/>
                  </a:lnTo>
                  <a:lnTo>
                    <a:pt x="295120" y="254777"/>
                  </a:lnTo>
                  <a:lnTo>
                    <a:pt x="293812" y="250946"/>
                  </a:lnTo>
                  <a:lnTo>
                    <a:pt x="296679" y="246086"/>
                  </a:lnTo>
                  <a:lnTo>
                    <a:pt x="316482" y="229996"/>
                  </a:lnTo>
                  <a:lnTo>
                    <a:pt x="258524" y="229996"/>
                  </a:lnTo>
                  <a:lnTo>
                    <a:pt x="161688" y="157503"/>
                  </a:lnTo>
                  <a:lnTo>
                    <a:pt x="154542" y="139342"/>
                  </a:lnTo>
                  <a:lnTo>
                    <a:pt x="157521" y="129562"/>
                  </a:lnTo>
                  <a:lnTo>
                    <a:pt x="165175" y="121566"/>
                  </a:lnTo>
                  <a:lnTo>
                    <a:pt x="216399" y="88290"/>
                  </a:lnTo>
                  <a:lnTo>
                    <a:pt x="230032" y="82490"/>
                  </a:lnTo>
                  <a:lnTo>
                    <a:pt x="245321" y="80699"/>
                  </a:lnTo>
                  <a:lnTo>
                    <a:pt x="288711" y="80699"/>
                  </a:lnTo>
                  <a:lnTo>
                    <a:pt x="218587" y="17758"/>
                  </a:lnTo>
                  <a:lnTo>
                    <a:pt x="199479" y="5847"/>
                  </a:lnTo>
                  <a:lnTo>
                    <a:pt x="176862" y="0"/>
                  </a:lnTo>
                  <a:close/>
                </a:path>
                <a:path w="618489" h="531495">
                  <a:moveTo>
                    <a:pt x="469486" y="242955"/>
                  </a:moveTo>
                  <a:lnTo>
                    <a:pt x="440518" y="242955"/>
                  </a:lnTo>
                  <a:lnTo>
                    <a:pt x="521353" y="316911"/>
                  </a:lnTo>
                  <a:lnTo>
                    <a:pt x="528336" y="326186"/>
                  </a:lnTo>
                  <a:lnTo>
                    <a:pt x="532110" y="337441"/>
                  </a:lnTo>
                  <a:lnTo>
                    <a:pt x="532050" y="348862"/>
                  </a:lnTo>
                  <a:lnTo>
                    <a:pt x="527531" y="358638"/>
                  </a:lnTo>
                  <a:lnTo>
                    <a:pt x="488506" y="405464"/>
                  </a:lnTo>
                  <a:lnTo>
                    <a:pt x="476946" y="414306"/>
                  </a:lnTo>
                  <a:lnTo>
                    <a:pt x="463411" y="417573"/>
                  </a:lnTo>
                  <a:lnTo>
                    <a:pt x="616217" y="417573"/>
                  </a:lnTo>
                  <a:lnTo>
                    <a:pt x="618035" y="412857"/>
                  </a:lnTo>
                  <a:lnTo>
                    <a:pt x="616444" y="391108"/>
                  </a:lnTo>
                  <a:lnTo>
                    <a:pt x="606332" y="369846"/>
                  </a:lnTo>
                  <a:lnTo>
                    <a:pt x="588921" y="350156"/>
                  </a:lnTo>
                  <a:lnTo>
                    <a:pt x="469486" y="242955"/>
                  </a:lnTo>
                  <a:close/>
                </a:path>
                <a:path w="618489" h="531495">
                  <a:moveTo>
                    <a:pt x="438606" y="215239"/>
                  </a:moveTo>
                  <a:lnTo>
                    <a:pt x="414696" y="215239"/>
                  </a:lnTo>
                  <a:lnTo>
                    <a:pt x="420644" y="222024"/>
                  </a:lnTo>
                  <a:lnTo>
                    <a:pt x="414654" y="227856"/>
                  </a:lnTo>
                  <a:lnTo>
                    <a:pt x="347693" y="288535"/>
                  </a:lnTo>
                  <a:lnTo>
                    <a:pt x="341971" y="291329"/>
                  </a:lnTo>
                  <a:lnTo>
                    <a:pt x="389578" y="291329"/>
                  </a:lnTo>
                  <a:lnTo>
                    <a:pt x="440518" y="242955"/>
                  </a:lnTo>
                  <a:lnTo>
                    <a:pt x="469486" y="242955"/>
                  </a:lnTo>
                  <a:lnTo>
                    <a:pt x="438606" y="215239"/>
                  </a:lnTo>
                  <a:close/>
                </a:path>
                <a:path w="618489" h="531495">
                  <a:moveTo>
                    <a:pt x="402768" y="183072"/>
                  </a:moveTo>
                  <a:lnTo>
                    <a:pt x="375106" y="183072"/>
                  </a:lnTo>
                  <a:lnTo>
                    <a:pt x="380771" y="190098"/>
                  </a:lnTo>
                  <a:lnTo>
                    <a:pt x="374540" y="195679"/>
                  </a:lnTo>
                  <a:lnTo>
                    <a:pt x="305160" y="253573"/>
                  </a:lnTo>
                  <a:lnTo>
                    <a:pt x="299328" y="256134"/>
                  </a:lnTo>
                  <a:lnTo>
                    <a:pt x="367543" y="256134"/>
                  </a:lnTo>
                  <a:lnTo>
                    <a:pt x="408340" y="220118"/>
                  </a:lnTo>
                  <a:lnTo>
                    <a:pt x="414696" y="215239"/>
                  </a:lnTo>
                  <a:lnTo>
                    <a:pt x="438606" y="215239"/>
                  </a:lnTo>
                  <a:lnTo>
                    <a:pt x="402768" y="183072"/>
                  </a:lnTo>
                  <a:close/>
                </a:path>
                <a:path w="618489" h="531495">
                  <a:moveTo>
                    <a:pt x="288711" y="80699"/>
                  </a:moveTo>
                  <a:lnTo>
                    <a:pt x="245321" y="80699"/>
                  </a:lnTo>
                  <a:lnTo>
                    <a:pt x="259920" y="82913"/>
                  </a:lnTo>
                  <a:lnTo>
                    <a:pt x="271486" y="89128"/>
                  </a:lnTo>
                  <a:lnTo>
                    <a:pt x="359326" y="166989"/>
                  </a:lnTo>
                  <a:lnTo>
                    <a:pt x="284208" y="222872"/>
                  </a:lnTo>
                  <a:lnTo>
                    <a:pt x="272671" y="228287"/>
                  </a:lnTo>
                  <a:lnTo>
                    <a:pt x="258524" y="229996"/>
                  </a:lnTo>
                  <a:lnTo>
                    <a:pt x="316482" y="229996"/>
                  </a:lnTo>
                  <a:lnTo>
                    <a:pt x="368551" y="187690"/>
                  </a:lnTo>
                  <a:lnTo>
                    <a:pt x="375106" y="183072"/>
                  </a:lnTo>
                  <a:lnTo>
                    <a:pt x="402768" y="183072"/>
                  </a:lnTo>
                  <a:lnTo>
                    <a:pt x="288711" y="80699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9" name="object 6"/>
            <p:cNvSpPr/>
            <p:nvPr/>
          </p:nvSpPr>
          <p:spPr>
            <a:xfrm>
              <a:off x="1568100" y="10757174"/>
              <a:ext cx="145415" cy="175260"/>
            </a:xfrm>
            <a:custGeom>
              <a:avLst/>
              <a:gdLst/>
              <a:ahLst/>
              <a:cxnLst/>
              <a:rect l="l" t="t" r="r" b="b"/>
              <a:pathLst>
                <a:path w="145414" h="175259">
                  <a:moveTo>
                    <a:pt x="54040" y="0"/>
                  </a:moveTo>
                  <a:lnTo>
                    <a:pt x="0" y="49139"/>
                  </a:lnTo>
                  <a:lnTo>
                    <a:pt x="144885" y="174696"/>
                  </a:lnTo>
                  <a:lnTo>
                    <a:pt x="140739" y="65914"/>
                  </a:lnTo>
                  <a:lnTo>
                    <a:pt x="133896" y="65638"/>
                  </a:lnTo>
                  <a:lnTo>
                    <a:pt x="127378" y="64166"/>
                  </a:lnTo>
                  <a:lnTo>
                    <a:pt x="121464" y="61566"/>
                  </a:lnTo>
                  <a:lnTo>
                    <a:pt x="116436" y="57903"/>
                  </a:lnTo>
                  <a:lnTo>
                    <a:pt x="54040" y="0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0" name="object 7"/>
            <p:cNvSpPr/>
            <p:nvPr/>
          </p:nvSpPr>
          <p:spPr>
            <a:xfrm>
              <a:off x="1244872" y="10444224"/>
              <a:ext cx="417195" cy="362585"/>
            </a:xfrm>
            <a:custGeom>
              <a:avLst/>
              <a:gdLst/>
              <a:ahLst/>
              <a:cxnLst/>
              <a:rect l="l" t="t" r="r" b="b"/>
              <a:pathLst>
                <a:path w="417194" h="362584">
                  <a:moveTo>
                    <a:pt x="374176" y="269531"/>
                  </a:moveTo>
                  <a:lnTo>
                    <a:pt x="273953" y="269531"/>
                  </a:lnTo>
                  <a:lnTo>
                    <a:pt x="273802" y="290882"/>
                  </a:lnTo>
                  <a:lnTo>
                    <a:pt x="277151" y="309230"/>
                  </a:lnTo>
                  <a:lnTo>
                    <a:pt x="284141" y="324449"/>
                  </a:lnTo>
                  <a:lnTo>
                    <a:pt x="294916" y="336419"/>
                  </a:lnTo>
                  <a:lnTo>
                    <a:pt x="323229" y="362083"/>
                  </a:lnTo>
                  <a:lnTo>
                    <a:pt x="377898" y="313540"/>
                  </a:lnTo>
                  <a:lnTo>
                    <a:pt x="377269" y="312953"/>
                  </a:lnTo>
                  <a:lnTo>
                    <a:pt x="370170" y="302454"/>
                  </a:lnTo>
                  <a:lnTo>
                    <a:pt x="367543" y="289466"/>
                  </a:lnTo>
                  <a:lnTo>
                    <a:pt x="369811" y="276146"/>
                  </a:lnTo>
                  <a:lnTo>
                    <a:pt x="374176" y="269531"/>
                  </a:lnTo>
                  <a:close/>
                </a:path>
                <a:path w="417194" h="362584">
                  <a:moveTo>
                    <a:pt x="57164" y="0"/>
                  </a:moveTo>
                  <a:lnTo>
                    <a:pt x="16893" y="18931"/>
                  </a:lnTo>
                  <a:lnTo>
                    <a:pt x="4570" y="32997"/>
                  </a:lnTo>
                  <a:lnTo>
                    <a:pt x="0" y="49426"/>
                  </a:lnTo>
                  <a:lnTo>
                    <a:pt x="4964" y="68743"/>
                  </a:lnTo>
                  <a:lnTo>
                    <a:pt x="192458" y="245877"/>
                  </a:lnTo>
                  <a:lnTo>
                    <a:pt x="231203" y="265730"/>
                  </a:lnTo>
                  <a:lnTo>
                    <a:pt x="252087" y="269598"/>
                  </a:lnTo>
                  <a:lnTo>
                    <a:pt x="374176" y="269531"/>
                  </a:lnTo>
                  <a:lnTo>
                    <a:pt x="377395" y="264651"/>
                  </a:lnTo>
                  <a:lnTo>
                    <a:pt x="390048" y="252633"/>
                  </a:lnTo>
                  <a:lnTo>
                    <a:pt x="342444" y="252633"/>
                  </a:lnTo>
                  <a:lnTo>
                    <a:pt x="338183" y="251449"/>
                  </a:lnTo>
                  <a:lnTo>
                    <a:pt x="336719" y="247675"/>
                  </a:lnTo>
                  <a:lnTo>
                    <a:pt x="339386" y="242704"/>
                  </a:lnTo>
                  <a:lnTo>
                    <a:pt x="368012" y="217434"/>
                  </a:lnTo>
                  <a:lnTo>
                    <a:pt x="299806" y="217434"/>
                  </a:lnTo>
                  <a:lnTo>
                    <a:pt x="295598" y="216077"/>
                  </a:lnTo>
                  <a:lnTo>
                    <a:pt x="294290" y="212246"/>
                  </a:lnTo>
                  <a:lnTo>
                    <a:pt x="297157" y="207386"/>
                  </a:lnTo>
                  <a:lnTo>
                    <a:pt x="316958" y="191300"/>
                  </a:lnTo>
                  <a:lnTo>
                    <a:pt x="258997" y="191300"/>
                  </a:lnTo>
                  <a:lnTo>
                    <a:pt x="162156" y="118802"/>
                  </a:lnTo>
                  <a:lnTo>
                    <a:pt x="155014" y="100642"/>
                  </a:lnTo>
                  <a:lnTo>
                    <a:pt x="157994" y="90862"/>
                  </a:lnTo>
                  <a:lnTo>
                    <a:pt x="165653" y="82866"/>
                  </a:lnTo>
                  <a:lnTo>
                    <a:pt x="190856" y="66500"/>
                  </a:lnTo>
                  <a:lnTo>
                    <a:pt x="57164" y="0"/>
                  </a:lnTo>
                  <a:close/>
                </a:path>
                <a:path w="417194" h="362584">
                  <a:moveTo>
                    <a:pt x="393206" y="209019"/>
                  </a:moveTo>
                  <a:lnTo>
                    <a:pt x="348171" y="249835"/>
                  </a:lnTo>
                  <a:lnTo>
                    <a:pt x="342444" y="252633"/>
                  </a:lnTo>
                  <a:lnTo>
                    <a:pt x="390048" y="252633"/>
                  </a:lnTo>
                  <a:lnTo>
                    <a:pt x="417038" y="226998"/>
                  </a:lnTo>
                  <a:lnTo>
                    <a:pt x="393206" y="209019"/>
                  </a:lnTo>
                  <a:close/>
                </a:path>
                <a:path w="417194" h="362584">
                  <a:moveTo>
                    <a:pt x="350904" y="177104"/>
                  </a:moveTo>
                  <a:lnTo>
                    <a:pt x="305638" y="214873"/>
                  </a:lnTo>
                  <a:lnTo>
                    <a:pt x="299806" y="217434"/>
                  </a:lnTo>
                  <a:lnTo>
                    <a:pt x="368012" y="217434"/>
                  </a:lnTo>
                  <a:lnTo>
                    <a:pt x="384756" y="202653"/>
                  </a:lnTo>
                  <a:lnTo>
                    <a:pt x="350904" y="177104"/>
                  </a:lnTo>
                  <a:close/>
                </a:path>
                <a:path w="417194" h="362584">
                  <a:moveTo>
                    <a:pt x="322737" y="155859"/>
                  </a:moveTo>
                  <a:lnTo>
                    <a:pt x="284675" y="184172"/>
                  </a:lnTo>
                  <a:lnTo>
                    <a:pt x="273140" y="189591"/>
                  </a:lnTo>
                  <a:lnTo>
                    <a:pt x="258997" y="191300"/>
                  </a:lnTo>
                  <a:lnTo>
                    <a:pt x="316958" y="191300"/>
                  </a:lnTo>
                  <a:lnTo>
                    <a:pt x="342359" y="170664"/>
                  </a:lnTo>
                  <a:lnTo>
                    <a:pt x="322737" y="155859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1" name="object 8"/>
            <p:cNvSpPr/>
            <p:nvPr/>
          </p:nvSpPr>
          <p:spPr>
            <a:xfrm>
              <a:off x="1423223" y="10314607"/>
              <a:ext cx="541437" cy="5028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9"/>
            <p:cNvSpPr/>
            <p:nvPr/>
          </p:nvSpPr>
          <p:spPr>
            <a:xfrm>
              <a:off x="1472909" y="10330373"/>
              <a:ext cx="476250" cy="436245"/>
            </a:xfrm>
            <a:custGeom>
              <a:avLst/>
              <a:gdLst/>
              <a:ahLst/>
              <a:cxnLst/>
              <a:rect l="l" t="t" r="r" b="b"/>
              <a:pathLst>
                <a:path w="476250" h="436245">
                  <a:moveTo>
                    <a:pt x="109708" y="0"/>
                  </a:moveTo>
                  <a:lnTo>
                    <a:pt x="14723" y="37607"/>
                  </a:lnTo>
                  <a:lnTo>
                    <a:pt x="0" y="59380"/>
                  </a:lnTo>
                  <a:lnTo>
                    <a:pt x="2208" y="72191"/>
                  </a:lnTo>
                  <a:lnTo>
                    <a:pt x="9739" y="83093"/>
                  </a:lnTo>
                  <a:lnTo>
                    <a:pt x="383853" y="427742"/>
                  </a:lnTo>
                  <a:lnTo>
                    <a:pt x="398890" y="436174"/>
                  </a:lnTo>
                  <a:lnTo>
                    <a:pt x="414643" y="436214"/>
                  </a:lnTo>
                  <a:lnTo>
                    <a:pt x="429382" y="428968"/>
                  </a:lnTo>
                  <a:lnTo>
                    <a:pt x="441380" y="415543"/>
                  </a:lnTo>
                  <a:lnTo>
                    <a:pt x="466887" y="374581"/>
                  </a:lnTo>
                  <a:lnTo>
                    <a:pt x="471565" y="362926"/>
                  </a:lnTo>
                  <a:lnTo>
                    <a:pt x="344130" y="362926"/>
                  </a:lnTo>
                  <a:lnTo>
                    <a:pt x="335256" y="361380"/>
                  </a:lnTo>
                  <a:lnTo>
                    <a:pt x="326431" y="355618"/>
                  </a:lnTo>
                  <a:lnTo>
                    <a:pt x="253574" y="287987"/>
                  </a:lnTo>
                  <a:lnTo>
                    <a:pt x="275454" y="264680"/>
                  </a:lnTo>
                  <a:lnTo>
                    <a:pt x="226559" y="264680"/>
                  </a:lnTo>
                  <a:lnTo>
                    <a:pt x="222696" y="263302"/>
                  </a:lnTo>
                  <a:lnTo>
                    <a:pt x="221219" y="259732"/>
                  </a:lnTo>
                  <a:lnTo>
                    <a:pt x="223355" y="255548"/>
                  </a:lnTo>
                  <a:lnTo>
                    <a:pt x="248285" y="233147"/>
                  </a:lnTo>
                  <a:lnTo>
                    <a:pt x="198233" y="233147"/>
                  </a:lnTo>
                  <a:lnTo>
                    <a:pt x="194391" y="231702"/>
                  </a:lnTo>
                  <a:lnTo>
                    <a:pt x="192974" y="228107"/>
                  </a:lnTo>
                  <a:lnTo>
                    <a:pt x="195178" y="223957"/>
                  </a:lnTo>
                  <a:lnTo>
                    <a:pt x="209376" y="211633"/>
                  </a:lnTo>
                  <a:lnTo>
                    <a:pt x="169221" y="211633"/>
                  </a:lnTo>
                  <a:lnTo>
                    <a:pt x="86302" y="134599"/>
                  </a:lnTo>
                  <a:lnTo>
                    <a:pt x="83550" y="130192"/>
                  </a:lnTo>
                  <a:lnTo>
                    <a:pt x="83538" y="124850"/>
                  </a:lnTo>
                  <a:lnTo>
                    <a:pt x="86423" y="119061"/>
                  </a:lnTo>
                  <a:lnTo>
                    <a:pt x="92364" y="113311"/>
                  </a:lnTo>
                  <a:lnTo>
                    <a:pt x="128793" y="86359"/>
                  </a:lnTo>
                  <a:lnTo>
                    <a:pt x="139042" y="81433"/>
                  </a:lnTo>
                  <a:lnTo>
                    <a:pt x="150568" y="80184"/>
                  </a:lnTo>
                  <a:lnTo>
                    <a:pt x="218076" y="80184"/>
                  </a:lnTo>
                  <a:lnTo>
                    <a:pt x="142290" y="13493"/>
                  </a:lnTo>
                  <a:lnTo>
                    <a:pt x="126610" y="3821"/>
                  </a:lnTo>
                  <a:lnTo>
                    <a:pt x="109708" y="0"/>
                  </a:lnTo>
                  <a:close/>
                </a:path>
                <a:path w="476250" h="436245">
                  <a:moveTo>
                    <a:pt x="383814" y="232770"/>
                  </a:moveTo>
                  <a:lnTo>
                    <a:pt x="314676" y="232770"/>
                  </a:lnTo>
                  <a:lnTo>
                    <a:pt x="323362" y="234064"/>
                  </a:lnTo>
                  <a:lnTo>
                    <a:pt x="331111" y="238501"/>
                  </a:lnTo>
                  <a:lnTo>
                    <a:pt x="386198" y="287139"/>
                  </a:lnTo>
                  <a:lnTo>
                    <a:pt x="391639" y="294697"/>
                  </a:lnTo>
                  <a:lnTo>
                    <a:pt x="394146" y="304372"/>
                  </a:lnTo>
                  <a:lnTo>
                    <a:pt x="393213" y="314502"/>
                  </a:lnTo>
                  <a:lnTo>
                    <a:pt x="388335" y="323420"/>
                  </a:lnTo>
                  <a:lnTo>
                    <a:pt x="359875" y="354864"/>
                  </a:lnTo>
                  <a:lnTo>
                    <a:pt x="352515" y="360629"/>
                  </a:lnTo>
                  <a:lnTo>
                    <a:pt x="344130" y="362926"/>
                  </a:lnTo>
                  <a:lnTo>
                    <a:pt x="471565" y="362926"/>
                  </a:lnTo>
                  <a:lnTo>
                    <a:pt x="474062" y="356705"/>
                  </a:lnTo>
                  <a:lnTo>
                    <a:pt x="475814" y="336352"/>
                  </a:lnTo>
                  <a:lnTo>
                    <a:pt x="471558" y="316713"/>
                  </a:lnTo>
                  <a:lnTo>
                    <a:pt x="460709" y="300981"/>
                  </a:lnTo>
                  <a:lnTo>
                    <a:pt x="383814" y="232770"/>
                  </a:lnTo>
                  <a:close/>
                </a:path>
                <a:path w="476250" h="436245">
                  <a:moveTo>
                    <a:pt x="357189" y="209152"/>
                  </a:moveTo>
                  <a:lnTo>
                    <a:pt x="275479" y="209152"/>
                  </a:lnTo>
                  <a:lnTo>
                    <a:pt x="281699" y="214701"/>
                  </a:lnTo>
                  <a:lnTo>
                    <a:pt x="276013" y="220858"/>
                  </a:lnTo>
                  <a:lnTo>
                    <a:pt x="231585" y="262291"/>
                  </a:lnTo>
                  <a:lnTo>
                    <a:pt x="226559" y="264680"/>
                  </a:lnTo>
                  <a:lnTo>
                    <a:pt x="275454" y="264680"/>
                  </a:lnTo>
                  <a:lnTo>
                    <a:pt x="299489" y="239077"/>
                  </a:lnTo>
                  <a:lnTo>
                    <a:pt x="306302" y="234486"/>
                  </a:lnTo>
                  <a:lnTo>
                    <a:pt x="314676" y="232770"/>
                  </a:lnTo>
                  <a:lnTo>
                    <a:pt x="383814" y="232770"/>
                  </a:lnTo>
                  <a:lnTo>
                    <a:pt x="357189" y="209152"/>
                  </a:lnTo>
                  <a:close/>
                </a:path>
                <a:path w="476250" h="436245">
                  <a:moveTo>
                    <a:pt x="309868" y="178461"/>
                  </a:moveTo>
                  <a:lnTo>
                    <a:pt x="248087" y="178461"/>
                  </a:lnTo>
                  <a:lnTo>
                    <a:pt x="254202" y="184105"/>
                  </a:lnTo>
                  <a:lnTo>
                    <a:pt x="248412" y="190168"/>
                  </a:lnTo>
                  <a:lnTo>
                    <a:pt x="203304" y="230847"/>
                  </a:lnTo>
                  <a:lnTo>
                    <a:pt x="198233" y="233147"/>
                  </a:lnTo>
                  <a:lnTo>
                    <a:pt x="248285" y="233147"/>
                  </a:lnTo>
                  <a:lnTo>
                    <a:pt x="270014" y="213623"/>
                  </a:lnTo>
                  <a:lnTo>
                    <a:pt x="275479" y="209152"/>
                  </a:lnTo>
                  <a:lnTo>
                    <a:pt x="357189" y="209152"/>
                  </a:lnTo>
                  <a:lnTo>
                    <a:pt x="336933" y="191183"/>
                  </a:lnTo>
                  <a:lnTo>
                    <a:pt x="328431" y="185104"/>
                  </a:lnTo>
                  <a:lnTo>
                    <a:pt x="318160" y="180515"/>
                  </a:lnTo>
                  <a:lnTo>
                    <a:pt x="309868" y="178461"/>
                  </a:lnTo>
                  <a:close/>
                </a:path>
                <a:path w="476250" h="436245">
                  <a:moveTo>
                    <a:pt x="218076" y="80184"/>
                  </a:moveTo>
                  <a:lnTo>
                    <a:pt x="150568" y="80184"/>
                  </a:lnTo>
                  <a:lnTo>
                    <a:pt x="161939" y="82646"/>
                  </a:lnTo>
                  <a:lnTo>
                    <a:pt x="171723" y="88852"/>
                  </a:lnTo>
                  <a:lnTo>
                    <a:pt x="221628" y="136264"/>
                  </a:lnTo>
                  <a:lnTo>
                    <a:pt x="228816" y="145086"/>
                  </a:lnTo>
                  <a:lnTo>
                    <a:pt x="232206" y="153795"/>
                  </a:lnTo>
                  <a:lnTo>
                    <a:pt x="231720" y="161572"/>
                  </a:lnTo>
                  <a:lnTo>
                    <a:pt x="227282" y="167603"/>
                  </a:lnTo>
                  <a:lnTo>
                    <a:pt x="169221" y="211633"/>
                  </a:lnTo>
                  <a:lnTo>
                    <a:pt x="209376" y="211633"/>
                  </a:lnTo>
                  <a:lnTo>
                    <a:pt x="242548" y="182838"/>
                  </a:lnTo>
                  <a:lnTo>
                    <a:pt x="248087" y="178461"/>
                  </a:lnTo>
                  <a:lnTo>
                    <a:pt x="309868" y="178461"/>
                  </a:lnTo>
                  <a:lnTo>
                    <a:pt x="306045" y="177515"/>
                  </a:lnTo>
                  <a:lnTo>
                    <a:pt x="292013" y="176200"/>
                  </a:lnTo>
                  <a:lnTo>
                    <a:pt x="290271" y="160470"/>
                  </a:lnTo>
                  <a:lnTo>
                    <a:pt x="285281" y="146478"/>
                  </a:lnTo>
                  <a:lnTo>
                    <a:pt x="277419" y="134119"/>
                  </a:lnTo>
                  <a:lnTo>
                    <a:pt x="267061" y="123290"/>
                  </a:lnTo>
                  <a:lnTo>
                    <a:pt x="218076" y="80184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3" name="object 10"/>
            <p:cNvSpPr/>
            <p:nvPr/>
          </p:nvSpPr>
          <p:spPr>
            <a:xfrm>
              <a:off x="2086761" y="10503872"/>
              <a:ext cx="1790064" cy="205104"/>
            </a:xfrm>
            <a:custGeom>
              <a:avLst/>
              <a:gdLst/>
              <a:ahLst/>
              <a:cxnLst/>
              <a:rect l="l" t="t" r="r" b="b"/>
              <a:pathLst>
                <a:path w="1790064" h="205104">
                  <a:moveTo>
                    <a:pt x="1736177" y="0"/>
                  </a:moveTo>
                  <a:lnTo>
                    <a:pt x="1658829" y="0"/>
                  </a:lnTo>
                  <a:lnTo>
                    <a:pt x="1658829" y="204569"/>
                  </a:lnTo>
                  <a:lnTo>
                    <a:pt x="1736177" y="204569"/>
                  </a:lnTo>
                  <a:lnTo>
                    <a:pt x="1746752" y="203584"/>
                  </a:lnTo>
                  <a:lnTo>
                    <a:pt x="1780665" y="180596"/>
                  </a:lnTo>
                  <a:lnTo>
                    <a:pt x="1782049" y="178057"/>
                  </a:lnTo>
                  <a:lnTo>
                    <a:pt x="1685341" y="178057"/>
                  </a:lnTo>
                  <a:lnTo>
                    <a:pt x="1685341" y="115441"/>
                  </a:lnTo>
                  <a:lnTo>
                    <a:pt x="1782336" y="115441"/>
                  </a:lnTo>
                  <a:lnTo>
                    <a:pt x="1781589" y="113808"/>
                  </a:lnTo>
                  <a:lnTo>
                    <a:pt x="1777066" y="107651"/>
                  </a:lnTo>
                  <a:lnTo>
                    <a:pt x="1771171" y="102185"/>
                  </a:lnTo>
                  <a:lnTo>
                    <a:pt x="1776741" y="97965"/>
                  </a:lnTo>
                  <a:lnTo>
                    <a:pt x="1781160" y="92185"/>
                  </a:lnTo>
                  <a:lnTo>
                    <a:pt x="1782656" y="88918"/>
                  </a:lnTo>
                  <a:lnTo>
                    <a:pt x="1685341" y="88918"/>
                  </a:lnTo>
                  <a:lnTo>
                    <a:pt x="1685341" y="26512"/>
                  </a:lnTo>
                  <a:lnTo>
                    <a:pt x="1782060" y="26512"/>
                  </a:lnTo>
                  <a:lnTo>
                    <a:pt x="1780647" y="23946"/>
                  </a:lnTo>
                  <a:lnTo>
                    <a:pt x="1773747" y="15727"/>
                  </a:lnTo>
                  <a:lnTo>
                    <a:pt x="1765479" y="8852"/>
                  </a:lnTo>
                  <a:lnTo>
                    <a:pt x="1756462" y="3937"/>
                  </a:lnTo>
                  <a:lnTo>
                    <a:pt x="1746694" y="984"/>
                  </a:lnTo>
                  <a:lnTo>
                    <a:pt x="1736177" y="0"/>
                  </a:lnTo>
                  <a:close/>
                </a:path>
                <a:path w="1790064" h="205104">
                  <a:moveTo>
                    <a:pt x="1782336" y="115441"/>
                  </a:moveTo>
                  <a:lnTo>
                    <a:pt x="1743486" y="115441"/>
                  </a:lnTo>
                  <a:lnTo>
                    <a:pt x="1749800" y="118069"/>
                  </a:lnTo>
                  <a:lnTo>
                    <a:pt x="1760375" y="128540"/>
                  </a:lnTo>
                  <a:lnTo>
                    <a:pt x="1762970" y="134697"/>
                  </a:lnTo>
                  <a:lnTo>
                    <a:pt x="1763014" y="158853"/>
                  </a:lnTo>
                  <a:lnTo>
                    <a:pt x="1760375" y="165063"/>
                  </a:lnTo>
                  <a:lnTo>
                    <a:pt x="1749904" y="175481"/>
                  </a:lnTo>
                  <a:lnTo>
                    <a:pt x="1743590" y="178057"/>
                  </a:lnTo>
                  <a:lnTo>
                    <a:pt x="1782049" y="178057"/>
                  </a:lnTo>
                  <a:lnTo>
                    <a:pt x="1785584" y="171570"/>
                  </a:lnTo>
                  <a:lnTo>
                    <a:pt x="1788540" y="161775"/>
                  </a:lnTo>
                  <a:lnTo>
                    <a:pt x="1789526" y="151220"/>
                  </a:lnTo>
                  <a:lnTo>
                    <a:pt x="1789526" y="134697"/>
                  </a:lnTo>
                  <a:lnTo>
                    <a:pt x="1787956" y="127598"/>
                  </a:lnTo>
                  <a:lnTo>
                    <a:pt x="1784741" y="120697"/>
                  </a:lnTo>
                  <a:lnTo>
                    <a:pt x="1782336" y="115441"/>
                  </a:lnTo>
                  <a:close/>
                </a:path>
                <a:path w="1790064" h="205104">
                  <a:moveTo>
                    <a:pt x="1782060" y="26512"/>
                  </a:moveTo>
                  <a:lnTo>
                    <a:pt x="1743486" y="26512"/>
                  </a:lnTo>
                  <a:lnTo>
                    <a:pt x="1749800" y="29140"/>
                  </a:lnTo>
                  <a:lnTo>
                    <a:pt x="1760375" y="39611"/>
                  </a:lnTo>
                  <a:lnTo>
                    <a:pt x="1763014" y="45831"/>
                  </a:lnTo>
                  <a:lnTo>
                    <a:pt x="1762921" y="69935"/>
                  </a:lnTo>
                  <a:lnTo>
                    <a:pt x="1760375" y="75976"/>
                  </a:lnTo>
                  <a:lnTo>
                    <a:pt x="1749904" y="86342"/>
                  </a:lnTo>
                  <a:lnTo>
                    <a:pt x="1743590" y="88918"/>
                  </a:lnTo>
                  <a:lnTo>
                    <a:pt x="1782656" y="88918"/>
                  </a:lnTo>
                  <a:lnTo>
                    <a:pt x="1784532" y="84824"/>
                  </a:lnTo>
                  <a:lnTo>
                    <a:pt x="1787851" y="77495"/>
                  </a:lnTo>
                  <a:lnTo>
                    <a:pt x="1789526" y="69935"/>
                  </a:lnTo>
                  <a:lnTo>
                    <a:pt x="1789526" y="53035"/>
                  </a:lnTo>
                  <a:lnTo>
                    <a:pt x="1788539" y="42595"/>
                  </a:lnTo>
                  <a:lnTo>
                    <a:pt x="1785579" y="32900"/>
                  </a:lnTo>
                  <a:lnTo>
                    <a:pt x="1782060" y="26512"/>
                  </a:lnTo>
                  <a:close/>
                </a:path>
                <a:path w="1790064" h="205104">
                  <a:moveTo>
                    <a:pt x="1532654" y="0"/>
                  </a:moveTo>
                  <a:lnTo>
                    <a:pt x="1525335" y="0"/>
                  </a:lnTo>
                  <a:lnTo>
                    <a:pt x="1522393" y="1099"/>
                  </a:lnTo>
                  <a:lnTo>
                    <a:pt x="1517964" y="5423"/>
                  </a:lnTo>
                  <a:lnTo>
                    <a:pt x="1516079" y="9266"/>
                  </a:lnTo>
                  <a:lnTo>
                    <a:pt x="1514550" y="14784"/>
                  </a:lnTo>
                  <a:lnTo>
                    <a:pt x="1464405" y="186947"/>
                  </a:lnTo>
                  <a:lnTo>
                    <a:pt x="1464248" y="187690"/>
                  </a:lnTo>
                  <a:lnTo>
                    <a:pt x="1464028" y="189208"/>
                  </a:lnTo>
                  <a:lnTo>
                    <a:pt x="1463986" y="195313"/>
                  </a:lnTo>
                  <a:lnTo>
                    <a:pt x="1465243" y="198266"/>
                  </a:lnTo>
                  <a:lnTo>
                    <a:pt x="1470300" y="203313"/>
                  </a:lnTo>
                  <a:lnTo>
                    <a:pt x="1473243" y="204569"/>
                  </a:lnTo>
                  <a:lnTo>
                    <a:pt x="1480028" y="204569"/>
                  </a:lnTo>
                  <a:lnTo>
                    <a:pt x="1500237" y="160005"/>
                  </a:lnTo>
                  <a:lnTo>
                    <a:pt x="1585491" y="160005"/>
                  </a:lnTo>
                  <a:lnTo>
                    <a:pt x="1577771" y="133482"/>
                  </a:lnTo>
                  <a:lnTo>
                    <a:pt x="1507608" y="133482"/>
                  </a:lnTo>
                  <a:lnTo>
                    <a:pt x="1529073" y="60553"/>
                  </a:lnTo>
                  <a:lnTo>
                    <a:pt x="1556542" y="60553"/>
                  </a:lnTo>
                  <a:lnTo>
                    <a:pt x="1543220" y="14784"/>
                  </a:lnTo>
                  <a:lnTo>
                    <a:pt x="1541691" y="9046"/>
                  </a:lnTo>
                  <a:lnTo>
                    <a:pt x="1539858" y="5151"/>
                  </a:lnTo>
                  <a:lnTo>
                    <a:pt x="1535544" y="1057"/>
                  </a:lnTo>
                  <a:lnTo>
                    <a:pt x="1532654" y="0"/>
                  </a:lnTo>
                  <a:close/>
                </a:path>
                <a:path w="1790064" h="205104">
                  <a:moveTo>
                    <a:pt x="1585491" y="160005"/>
                  </a:moveTo>
                  <a:lnTo>
                    <a:pt x="1558015" y="160005"/>
                  </a:lnTo>
                  <a:lnTo>
                    <a:pt x="1567899" y="193627"/>
                  </a:lnTo>
                  <a:lnTo>
                    <a:pt x="1568800" y="196894"/>
                  </a:lnTo>
                  <a:lnTo>
                    <a:pt x="1570475" y="199585"/>
                  </a:lnTo>
                  <a:lnTo>
                    <a:pt x="1575323" y="203574"/>
                  </a:lnTo>
                  <a:lnTo>
                    <a:pt x="1578056" y="204569"/>
                  </a:lnTo>
                  <a:lnTo>
                    <a:pt x="1584642" y="204569"/>
                  </a:lnTo>
                  <a:lnTo>
                    <a:pt x="1587689" y="203313"/>
                  </a:lnTo>
                  <a:lnTo>
                    <a:pt x="1592841" y="198266"/>
                  </a:lnTo>
                  <a:lnTo>
                    <a:pt x="1594065" y="195313"/>
                  </a:lnTo>
                  <a:lnTo>
                    <a:pt x="1594056" y="190098"/>
                  </a:lnTo>
                  <a:lnTo>
                    <a:pt x="1593742" y="188214"/>
                  </a:lnTo>
                  <a:lnTo>
                    <a:pt x="1593480" y="187324"/>
                  </a:lnTo>
                  <a:lnTo>
                    <a:pt x="1593166" y="186371"/>
                  </a:lnTo>
                  <a:lnTo>
                    <a:pt x="1585491" y="160005"/>
                  </a:lnTo>
                  <a:close/>
                </a:path>
                <a:path w="1790064" h="205104">
                  <a:moveTo>
                    <a:pt x="1556542" y="60553"/>
                  </a:moveTo>
                  <a:lnTo>
                    <a:pt x="1529073" y="60553"/>
                  </a:lnTo>
                  <a:lnTo>
                    <a:pt x="1550172" y="133482"/>
                  </a:lnTo>
                  <a:lnTo>
                    <a:pt x="1577771" y="133482"/>
                  </a:lnTo>
                  <a:lnTo>
                    <a:pt x="1556542" y="60553"/>
                  </a:lnTo>
                  <a:close/>
                </a:path>
                <a:path w="1790064" h="205104">
                  <a:moveTo>
                    <a:pt x="1285562" y="0"/>
                  </a:moveTo>
                  <a:lnTo>
                    <a:pt x="1277762" y="0"/>
                  </a:lnTo>
                  <a:lnTo>
                    <a:pt x="1274558" y="1319"/>
                  </a:lnTo>
                  <a:lnTo>
                    <a:pt x="1269720" y="6680"/>
                  </a:lnTo>
                  <a:lnTo>
                    <a:pt x="1268505" y="10250"/>
                  </a:lnTo>
                  <a:lnTo>
                    <a:pt x="1268505" y="204569"/>
                  </a:lnTo>
                  <a:lnTo>
                    <a:pt x="1388743" y="204569"/>
                  </a:lnTo>
                  <a:lnTo>
                    <a:pt x="1392261" y="203365"/>
                  </a:lnTo>
                  <a:lnTo>
                    <a:pt x="1397842" y="198412"/>
                  </a:lnTo>
                  <a:lnTo>
                    <a:pt x="1399213" y="195208"/>
                  </a:lnTo>
                  <a:lnTo>
                    <a:pt x="1399213" y="187418"/>
                  </a:lnTo>
                  <a:lnTo>
                    <a:pt x="1397842" y="184214"/>
                  </a:lnTo>
                  <a:lnTo>
                    <a:pt x="1395109" y="181732"/>
                  </a:lnTo>
                  <a:lnTo>
                    <a:pt x="1392428" y="179261"/>
                  </a:lnTo>
                  <a:lnTo>
                    <a:pt x="1388847" y="178057"/>
                  </a:lnTo>
                  <a:lnTo>
                    <a:pt x="1295028" y="178057"/>
                  </a:lnTo>
                  <a:lnTo>
                    <a:pt x="1294949" y="10250"/>
                  </a:lnTo>
                  <a:lnTo>
                    <a:pt x="1293761" y="6942"/>
                  </a:lnTo>
                  <a:lnTo>
                    <a:pt x="1288714" y="1371"/>
                  </a:lnTo>
                  <a:lnTo>
                    <a:pt x="1285562" y="0"/>
                  </a:lnTo>
                  <a:close/>
                </a:path>
                <a:path w="1790064" h="205104">
                  <a:moveTo>
                    <a:pt x="1066407" y="0"/>
                  </a:moveTo>
                  <a:lnTo>
                    <a:pt x="975802" y="0"/>
                  </a:lnTo>
                  <a:lnTo>
                    <a:pt x="975842" y="194213"/>
                  </a:lnTo>
                  <a:lnTo>
                    <a:pt x="977006" y="197627"/>
                  </a:lnTo>
                  <a:lnTo>
                    <a:pt x="981949" y="203208"/>
                  </a:lnTo>
                  <a:lnTo>
                    <a:pt x="985163" y="204569"/>
                  </a:lnTo>
                  <a:lnTo>
                    <a:pt x="992954" y="204569"/>
                  </a:lnTo>
                  <a:lnTo>
                    <a:pt x="996158" y="203208"/>
                  </a:lnTo>
                  <a:lnTo>
                    <a:pt x="1001110" y="197784"/>
                  </a:lnTo>
                  <a:lnTo>
                    <a:pt x="1002315" y="194213"/>
                  </a:lnTo>
                  <a:lnTo>
                    <a:pt x="1002315" y="93400"/>
                  </a:lnTo>
                  <a:lnTo>
                    <a:pt x="1066407" y="93400"/>
                  </a:lnTo>
                  <a:lnTo>
                    <a:pt x="1103572" y="68639"/>
                  </a:lnTo>
                  <a:lnTo>
                    <a:pt x="1104096" y="66877"/>
                  </a:lnTo>
                  <a:lnTo>
                    <a:pt x="1002315" y="66877"/>
                  </a:lnTo>
                  <a:lnTo>
                    <a:pt x="1002315" y="26512"/>
                  </a:lnTo>
                  <a:lnTo>
                    <a:pt x="1104118" y="26512"/>
                  </a:lnTo>
                  <a:lnTo>
                    <a:pt x="1103533" y="24590"/>
                  </a:lnTo>
                  <a:lnTo>
                    <a:pt x="1074298" y="730"/>
                  </a:lnTo>
                  <a:lnTo>
                    <a:pt x="1066407" y="0"/>
                  </a:lnTo>
                  <a:close/>
                </a:path>
                <a:path w="1790064" h="205104">
                  <a:moveTo>
                    <a:pt x="1052250" y="93400"/>
                  </a:moveTo>
                  <a:lnTo>
                    <a:pt x="1021256" y="93400"/>
                  </a:lnTo>
                  <a:lnTo>
                    <a:pt x="1080878" y="196737"/>
                  </a:lnTo>
                  <a:lnTo>
                    <a:pt x="1082249" y="199051"/>
                  </a:lnTo>
                  <a:lnTo>
                    <a:pt x="1083977" y="200936"/>
                  </a:lnTo>
                  <a:lnTo>
                    <a:pt x="1088291" y="203574"/>
                  </a:lnTo>
                  <a:lnTo>
                    <a:pt x="1090657" y="204255"/>
                  </a:lnTo>
                  <a:lnTo>
                    <a:pt x="1096919" y="204255"/>
                  </a:lnTo>
                  <a:lnTo>
                    <a:pt x="1100081" y="202999"/>
                  </a:lnTo>
                  <a:lnTo>
                    <a:pt x="1105233" y="197847"/>
                  </a:lnTo>
                  <a:lnTo>
                    <a:pt x="1106500" y="194685"/>
                  </a:lnTo>
                  <a:lnTo>
                    <a:pt x="1106500" y="190004"/>
                  </a:lnTo>
                  <a:lnTo>
                    <a:pt x="1106290" y="188842"/>
                  </a:lnTo>
                  <a:lnTo>
                    <a:pt x="1105861" y="187627"/>
                  </a:lnTo>
                  <a:lnTo>
                    <a:pt x="1105442" y="186371"/>
                  </a:lnTo>
                  <a:lnTo>
                    <a:pt x="1104814" y="184999"/>
                  </a:lnTo>
                  <a:lnTo>
                    <a:pt x="1103872" y="183428"/>
                  </a:lnTo>
                  <a:lnTo>
                    <a:pt x="1052250" y="93400"/>
                  </a:lnTo>
                  <a:close/>
                </a:path>
                <a:path w="1790064" h="205104">
                  <a:moveTo>
                    <a:pt x="1104118" y="26512"/>
                  </a:moveTo>
                  <a:lnTo>
                    <a:pt x="1069936" y="26512"/>
                  </a:lnTo>
                  <a:lnTo>
                    <a:pt x="1072983" y="27831"/>
                  </a:lnTo>
                  <a:lnTo>
                    <a:pt x="1078344" y="33203"/>
                  </a:lnTo>
                  <a:lnTo>
                    <a:pt x="1079663" y="36250"/>
                  </a:lnTo>
                  <a:lnTo>
                    <a:pt x="1079663" y="56825"/>
                  </a:lnTo>
                  <a:lnTo>
                    <a:pt x="1078344" y="59935"/>
                  </a:lnTo>
                  <a:lnTo>
                    <a:pt x="1075715" y="62710"/>
                  </a:lnTo>
                  <a:lnTo>
                    <a:pt x="1073140" y="65505"/>
                  </a:lnTo>
                  <a:lnTo>
                    <a:pt x="1069988" y="66877"/>
                  </a:lnTo>
                  <a:lnTo>
                    <a:pt x="1104096" y="66877"/>
                  </a:lnTo>
                  <a:lnTo>
                    <a:pt x="1105769" y="61260"/>
                  </a:lnTo>
                  <a:lnTo>
                    <a:pt x="1106500" y="53296"/>
                  </a:lnTo>
                  <a:lnTo>
                    <a:pt x="1106500" y="39778"/>
                  </a:lnTo>
                  <a:lnTo>
                    <a:pt x="1105759" y="31897"/>
                  </a:lnTo>
                  <a:lnTo>
                    <a:pt x="1104118" y="26512"/>
                  </a:lnTo>
                  <a:close/>
                </a:path>
                <a:path w="1790064" h="205104">
                  <a:moveTo>
                    <a:pt x="900977" y="0"/>
                  </a:moveTo>
                  <a:lnTo>
                    <a:pt x="780635" y="0"/>
                  </a:lnTo>
                  <a:lnTo>
                    <a:pt x="780635" y="204569"/>
                  </a:lnTo>
                  <a:lnTo>
                    <a:pt x="900873" y="204569"/>
                  </a:lnTo>
                  <a:lnTo>
                    <a:pt x="904401" y="203365"/>
                  </a:lnTo>
                  <a:lnTo>
                    <a:pt x="909972" y="198412"/>
                  </a:lnTo>
                  <a:lnTo>
                    <a:pt x="911343" y="195208"/>
                  </a:lnTo>
                  <a:lnTo>
                    <a:pt x="911343" y="187418"/>
                  </a:lnTo>
                  <a:lnTo>
                    <a:pt x="909972" y="184214"/>
                  </a:lnTo>
                  <a:lnTo>
                    <a:pt x="904548" y="179261"/>
                  </a:lnTo>
                  <a:lnTo>
                    <a:pt x="900977" y="178057"/>
                  </a:lnTo>
                  <a:lnTo>
                    <a:pt x="807158" y="178057"/>
                  </a:lnTo>
                  <a:lnTo>
                    <a:pt x="807158" y="115441"/>
                  </a:lnTo>
                  <a:lnTo>
                    <a:pt x="849094" y="115441"/>
                  </a:lnTo>
                  <a:lnTo>
                    <a:pt x="852570" y="114226"/>
                  </a:lnTo>
                  <a:lnTo>
                    <a:pt x="857931" y="109295"/>
                  </a:lnTo>
                  <a:lnTo>
                    <a:pt x="859251" y="106080"/>
                  </a:lnTo>
                  <a:lnTo>
                    <a:pt x="859251" y="98290"/>
                  </a:lnTo>
                  <a:lnTo>
                    <a:pt x="857931" y="95075"/>
                  </a:lnTo>
                  <a:lnTo>
                    <a:pt x="852570" y="90122"/>
                  </a:lnTo>
                  <a:lnTo>
                    <a:pt x="849094" y="88918"/>
                  </a:lnTo>
                  <a:lnTo>
                    <a:pt x="807158" y="88918"/>
                  </a:lnTo>
                  <a:lnTo>
                    <a:pt x="807158" y="26512"/>
                  </a:lnTo>
                  <a:lnTo>
                    <a:pt x="900873" y="26512"/>
                  </a:lnTo>
                  <a:lnTo>
                    <a:pt x="904401" y="25255"/>
                  </a:lnTo>
                  <a:lnTo>
                    <a:pt x="909972" y="20208"/>
                  </a:lnTo>
                  <a:lnTo>
                    <a:pt x="911343" y="17046"/>
                  </a:lnTo>
                  <a:lnTo>
                    <a:pt x="911343" y="9371"/>
                  </a:lnTo>
                  <a:lnTo>
                    <a:pt x="909972" y="6156"/>
                  </a:lnTo>
                  <a:lnTo>
                    <a:pt x="907239" y="3685"/>
                  </a:lnTo>
                  <a:lnTo>
                    <a:pt x="904548" y="1204"/>
                  </a:lnTo>
                  <a:lnTo>
                    <a:pt x="900977" y="0"/>
                  </a:lnTo>
                  <a:close/>
                </a:path>
                <a:path w="1790064" h="205104">
                  <a:moveTo>
                    <a:pt x="602526" y="0"/>
                  </a:moveTo>
                  <a:lnTo>
                    <a:pt x="594735" y="0"/>
                  </a:lnTo>
                  <a:lnTo>
                    <a:pt x="591531" y="1319"/>
                  </a:lnTo>
                  <a:lnTo>
                    <a:pt x="586683" y="6680"/>
                  </a:lnTo>
                  <a:lnTo>
                    <a:pt x="585479" y="10250"/>
                  </a:lnTo>
                  <a:lnTo>
                    <a:pt x="585479" y="59987"/>
                  </a:lnTo>
                  <a:lnTo>
                    <a:pt x="637258" y="193156"/>
                  </a:lnTo>
                  <a:lnTo>
                    <a:pt x="638734" y="197261"/>
                  </a:lnTo>
                  <a:lnTo>
                    <a:pt x="640524" y="200203"/>
                  </a:lnTo>
                  <a:lnTo>
                    <a:pt x="644828" y="203679"/>
                  </a:lnTo>
                  <a:lnTo>
                    <a:pt x="647571" y="204569"/>
                  </a:lnTo>
                  <a:lnTo>
                    <a:pt x="654042" y="204569"/>
                  </a:lnTo>
                  <a:lnTo>
                    <a:pt x="664094" y="193156"/>
                  </a:lnTo>
                  <a:lnTo>
                    <a:pt x="678254" y="156958"/>
                  </a:lnTo>
                  <a:lnTo>
                    <a:pt x="650828" y="156958"/>
                  </a:lnTo>
                  <a:lnTo>
                    <a:pt x="611991" y="54877"/>
                  </a:lnTo>
                  <a:lnTo>
                    <a:pt x="611913" y="10250"/>
                  </a:lnTo>
                  <a:lnTo>
                    <a:pt x="610735" y="6942"/>
                  </a:lnTo>
                  <a:lnTo>
                    <a:pt x="608173" y="4104"/>
                  </a:lnTo>
                  <a:lnTo>
                    <a:pt x="605677" y="1371"/>
                  </a:lnTo>
                  <a:lnTo>
                    <a:pt x="602526" y="0"/>
                  </a:lnTo>
                  <a:close/>
                </a:path>
                <a:path w="1790064" h="205104">
                  <a:moveTo>
                    <a:pt x="706816" y="0"/>
                  </a:moveTo>
                  <a:lnTo>
                    <a:pt x="699025" y="0"/>
                  </a:lnTo>
                  <a:lnTo>
                    <a:pt x="695821" y="1371"/>
                  </a:lnTo>
                  <a:lnTo>
                    <a:pt x="693340" y="4146"/>
                  </a:lnTo>
                  <a:lnTo>
                    <a:pt x="690879" y="6942"/>
                  </a:lnTo>
                  <a:lnTo>
                    <a:pt x="689730" y="10250"/>
                  </a:lnTo>
                  <a:lnTo>
                    <a:pt x="689654" y="54877"/>
                  </a:lnTo>
                  <a:lnTo>
                    <a:pt x="650828" y="156958"/>
                  </a:lnTo>
                  <a:lnTo>
                    <a:pt x="678254" y="156958"/>
                  </a:lnTo>
                  <a:lnTo>
                    <a:pt x="716187" y="59987"/>
                  </a:lnTo>
                  <a:lnTo>
                    <a:pt x="716148" y="10250"/>
                  </a:lnTo>
                  <a:lnTo>
                    <a:pt x="714972" y="6774"/>
                  </a:lnTo>
                  <a:lnTo>
                    <a:pt x="712501" y="4104"/>
                  </a:lnTo>
                  <a:lnTo>
                    <a:pt x="710030" y="1371"/>
                  </a:lnTo>
                  <a:lnTo>
                    <a:pt x="706816" y="0"/>
                  </a:lnTo>
                  <a:close/>
                </a:path>
                <a:path w="1790064" h="205104">
                  <a:moveTo>
                    <a:pt x="510654" y="0"/>
                  </a:moveTo>
                  <a:lnTo>
                    <a:pt x="390323" y="0"/>
                  </a:lnTo>
                  <a:lnTo>
                    <a:pt x="390323" y="204569"/>
                  </a:lnTo>
                  <a:lnTo>
                    <a:pt x="510549" y="204569"/>
                  </a:lnTo>
                  <a:lnTo>
                    <a:pt x="514078" y="203365"/>
                  </a:lnTo>
                  <a:lnTo>
                    <a:pt x="519659" y="198412"/>
                  </a:lnTo>
                  <a:lnTo>
                    <a:pt x="521020" y="195208"/>
                  </a:lnTo>
                  <a:lnTo>
                    <a:pt x="521020" y="187418"/>
                  </a:lnTo>
                  <a:lnTo>
                    <a:pt x="519659" y="184214"/>
                  </a:lnTo>
                  <a:lnTo>
                    <a:pt x="516916" y="181732"/>
                  </a:lnTo>
                  <a:lnTo>
                    <a:pt x="514235" y="179261"/>
                  </a:lnTo>
                  <a:lnTo>
                    <a:pt x="510654" y="178057"/>
                  </a:lnTo>
                  <a:lnTo>
                    <a:pt x="416835" y="178057"/>
                  </a:lnTo>
                  <a:lnTo>
                    <a:pt x="416835" y="115441"/>
                  </a:lnTo>
                  <a:lnTo>
                    <a:pt x="458781" y="115441"/>
                  </a:lnTo>
                  <a:lnTo>
                    <a:pt x="462247" y="114226"/>
                  </a:lnTo>
                  <a:lnTo>
                    <a:pt x="467608" y="109295"/>
                  </a:lnTo>
                  <a:lnTo>
                    <a:pt x="468928" y="106080"/>
                  </a:lnTo>
                  <a:lnTo>
                    <a:pt x="468928" y="98290"/>
                  </a:lnTo>
                  <a:lnTo>
                    <a:pt x="467608" y="95075"/>
                  </a:lnTo>
                  <a:lnTo>
                    <a:pt x="462247" y="90122"/>
                  </a:lnTo>
                  <a:lnTo>
                    <a:pt x="458781" y="88918"/>
                  </a:lnTo>
                  <a:lnTo>
                    <a:pt x="416835" y="88918"/>
                  </a:lnTo>
                  <a:lnTo>
                    <a:pt x="416835" y="26512"/>
                  </a:lnTo>
                  <a:lnTo>
                    <a:pt x="510549" y="26512"/>
                  </a:lnTo>
                  <a:lnTo>
                    <a:pt x="514078" y="25255"/>
                  </a:lnTo>
                  <a:lnTo>
                    <a:pt x="519659" y="20208"/>
                  </a:lnTo>
                  <a:lnTo>
                    <a:pt x="521020" y="17046"/>
                  </a:lnTo>
                  <a:lnTo>
                    <a:pt x="521020" y="9371"/>
                  </a:lnTo>
                  <a:lnTo>
                    <a:pt x="519659" y="6156"/>
                  </a:lnTo>
                  <a:lnTo>
                    <a:pt x="516916" y="3685"/>
                  </a:lnTo>
                  <a:lnTo>
                    <a:pt x="514235" y="1204"/>
                  </a:lnTo>
                  <a:lnTo>
                    <a:pt x="510654" y="0"/>
                  </a:lnTo>
                  <a:close/>
                </a:path>
                <a:path w="1790064" h="205104">
                  <a:moveTo>
                    <a:pt x="212213" y="0"/>
                  </a:moveTo>
                  <a:lnTo>
                    <a:pt x="204423" y="0"/>
                  </a:lnTo>
                  <a:lnTo>
                    <a:pt x="201208" y="1319"/>
                  </a:lnTo>
                  <a:lnTo>
                    <a:pt x="196370" y="6680"/>
                  </a:lnTo>
                  <a:lnTo>
                    <a:pt x="195156" y="10250"/>
                  </a:lnTo>
                  <a:lnTo>
                    <a:pt x="195156" y="204569"/>
                  </a:lnTo>
                  <a:lnTo>
                    <a:pt x="315393" y="204569"/>
                  </a:lnTo>
                  <a:lnTo>
                    <a:pt x="318922" y="203365"/>
                  </a:lnTo>
                  <a:lnTo>
                    <a:pt x="324492" y="198412"/>
                  </a:lnTo>
                  <a:lnTo>
                    <a:pt x="325864" y="195208"/>
                  </a:lnTo>
                  <a:lnTo>
                    <a:pt x="325864" y="187418"/>
                  </a:lnTo>
                  <a:lnTo>
                    <a:pt x="324492" y="184214"/>
                  </a:lnTo>
                  <a:lnTo>
                    <a:pt x="321759" y="181732"/>
                  </a:lnTo>
                  <a:lnTo>
                    <a:pt x="319079" y="179261"/>
                  </a:lnTo>
                  <a:lnTo>
                    <a:pt x="315498" y="178057"/>
                  </a:lnTo>
                  <a:lnTo>
                    <a:pt x="221679" y="178057"/>
                  </a:lnTo>
                  <a:lnTo>
                    <a:pt x="221600" y="10250"/>
                  </a:lnTo>
                  <a:lnTo>
                    <a:pt x="220412" y="6942"/>
                  </a:lnTo>
                  <a:lnTo>
                    <a:pt x="215365" y="1371"/>
                  </a:lnTo>
                  <a:lnTo>
                    <a:pt x="212213" y="0"/>
                  </a:lnTo>
                  <a:close/>
                </a:path>
                <a:path w="1790064" h="205104">
                  <a:moveTo>
                    <a:pt x="120341" y="0"/>
                  </a:moveTo>
                  <a:lnTo>
                    <a:pt x="60720" y="0"/>
                  </a:lnTo>
                  <a:lnTo>
                    <a:pt x="53569" y="2041"/>
                  </a:lnTo>
                  <a:lnTo>
                    <a:pt x="41412" y="10156"/>
                  </a:lnTo>
                  <a:lnTo>
                    <a:pt x="36354" y="16460"/>
                  </a:lnTo>
                  <a:lnTo>
                    <a:pt x="32260" y="24994"/>
                  </a:lnTo>
                  <a:lnTo>
                    <a:pt x="4795" y="79557"/>
                  </a:lnTo>
                  <a:lnTo>
                    <a:pt x="0" y="106970"/>
                  </a:lnTo>
                  <a:lnTo>
                    <a:pt x="375" y="111064"/>
                  </a:lnTo>
                  <a:lnTo>
                    <a:pt x="1947" y="118394"/>
                  </a:lnTo>
                  <a:lnTo>
                    <a:pt x="3162" y="121860"/>
                  </a:lnTo>
                  <a:lnTo>
                    <a:pt x="4795" y="125011"/>
                  </a:lnTo>
                  <a:lnTo>
                    <a:pt x="32260" y="179575"/>
                  </a:lnTo>
                  <a:lnTo>
                    <a:pt x="36574" y="188214"/>
                  </a:lnTo>
                  <a:lnTo>
                    <a:pt x="41726" y="194580"/>
                  </a:lnTo>
                  <a:lnTo>
                    <a:pt x="53726" y="202580"/>
                  </a:lnTo>
                  <a:lnTo>
                    <a:pt x="60825" y="204569"/>
                  </a:lnTo>
                  <a:lnTo>
                    <a:pt x="120237" y="204569"/>
                  </a:lnTo>
                  <a:lnTo>
                    <a:pt x="123755" y="203365"/>
                  </a:lnTo>
                  <a:lnTo>
                    <a:pt x="129336" y="198412"/>
                  </a:lnTo>
                  <a:lnTo>
                    <a:pt x="130708" y="195208"/>
                  </a:lnTo>
                  <a:lnTo>
                    <a:pt x="130708" y="187418"/>
                  </a:lnTo>
                  <a:lnTo>
                    <a:pt x="129336" y="184214"/>
                  </a:lnTo>
                  <a:lnTo>
                    <a:pt x="126593" y="181732"/>
                  </a:lnTo>
                  <a:lnTo>
                    <a:pt x="123912" y="179261"/>
                  </a:lnTo>
                  <a:lnTo>
                    <a:pt x="120341" y="178057"/>
                  </a:lnTo>
                  <a:lnTo>
                    <a:pt x="66511" y="178057"/>
                  </a:lnTo>
                  <a:lnTo>
                    <a:pt x="64092" y="177272"/>
                  </a:lnTo>
                  <a:lnTo>
                    <a:pt x="29308" y="114865"/>
                  </a:lnTo>
                  <a:lnTo>
                    <a:pt x="26836" y="104656"/>
                  </a:lnTo>
                  <a:lnTo>
                    <a:pt x="26836" y="99860"/>
                  </a:lnTo>
                  <a:lnTo>
                    <a:pt x="56406" y="34679"/>
                  </a:lnTo>
                  <a:lnTo>
                    <a:pt x="66511" y="26512"/>
                  </a:lnTo>
                  <a:lnTo>
                    <a:pt x="120237" y="26512"/>
                  </a:lnTo>
                  <a:lnTo>
                    <a:pt x="123755" y="25255"/>
                  </a:lnTo>
                  <a:lnTo>
                    <a:pt x="129336" y="20208"/>
                  </a:lnTo>
                  <a:lnTo>
                    <a:pt x="130708" y="17046"/>
                  </a:lnTo>
                  <a:lnTo>
                    <a:pt x="130708" y="9371"/>
                  </a:lnTo>
                  <a:lnTo>
                    <a:pt x="129336" y="6156"/>
                  </a:lnTo>
                  <a:lnTo>
                    <a:pt x="126593" y="3685"/>
                  </a:lnTo>
                  <a:lnTo>
                    <a:pt x="123912" y="1204"/>
                  </a:lnTo>
                  <a:lnTo>
                    <a:pt x="120341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8" name="object 2"/>
          <p:cNvSpPr txBox="1">
            <a:spLocks/>
          </p:cNvSpPr>
          <p:nvPr/>
        </p:nvSpPr>
        <p:spPr>
          <a:xfrm>
            <a:off x="754674" y="194458"/>
            <a:ext cx="2938524" cy="500997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>
            <a:lvl1pPr>
              <a:defRPr sz="2244" b="1" i="0">
                <a:solidFill>
                  <a:srgbClr val="221F1F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757349" y="1344754"/>
            <a:ext cx="7328260" cy="28438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954549" defTabSz="554478">
              <a:lnSpc>
                <a:spcPct val="100499"/>
              </a:lnSpc>
              <a:spcBef>
                <a:spcPts val="57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Мы оказываем следующие услуги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:</a:t>
            </a:r>
            <a:endParaRPr lang="ru-RU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0655" y="1980044"/>
            <a:ext cx="2933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оснащение испытательных и производственных лабораторий испытательным оборудованием.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0654" y="3524280"/>
            <a:ext cx="26389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испытательной лаборатории.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0654" y="4755218"/>
            <a:ext cx="25602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комплексных пуско-наладочных работ специалистами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17600" y="1980044"/>
            <a:ext cx="3833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Сервисные Обслуживание</a:t>
            </a:r>
            <a:b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испытательного оборудования </a:t>
            </a:r>
            <a:b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любого производителя </a:t>
            </a:r>
            <a:b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13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постгарантийное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обслуживание.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17600" y="3154948"/>
            <a:ext cx="28133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Осуществляем первичное обучение сотрудников испытательной лаборатории работе на произведенном нами испытательном оборудовании.</a:t>
            </a:r>
          </a:p>
          <a:p>
            <a:endParaRPr lang="ru-RU" sz="13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76490" y="1927542"/>
            <a:ext cx="936000" cy="936000"/>
            <a:chOff x="676490" y="1917793"/>
            <a:chExt cx="936000" cy="936000"/>
          </a:xfrm>
        </p:grpSpPr>
        <p:sp>
          <p:nvSpPr>
            <p:cNvPr id="3" name="Овал 2"/>
            <p:cNvSpPr/>
            <p:nvPr/>
          </p:nvSpPr>
          <p:spPr>
            <a:xfrm>
              <a:off x="676490" y="1917793"/>
              <a:ext cx="936000" cy="936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25709" y="2062628"/>
              <a:ext cx="637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ru-RU" sz="3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76490" y="3268962"/>
            <a:ext cx="936000" cy="936000"/>
            <a:chOff x="676490" y="1917793"/>
            <a:chExt cx="936000" cy="936000"/>
          </a:xfrm>
        </p:grpSpPr>
        <p:sp>
          <p:nvSpPr>
            <p:cNvPr id="27" name="Овал 26"/>
            <p:cNvSpPr/>
            <p:nvPr/>
          </p:nvSpPr>
          <p:spPr>
            <a:xfrm>
              <a:off x="676490" y="1917793"/>
              <a:ext cx="936000" cy="936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5709" y="2062628"/>
              <a:ext cx="637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ru-RU" sz="3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76490" y="4610383"/>
            <a:ext cx="936000" cy="936000"/>
            <a:chOff x="676490" y="1917793"/>
            <a:chExt cx="936000" cy="936000"/>
          </a:xfrm>
        </p:grpSpPr>
        <p:sp>
          <p:nvSpPr>
            <p:cNvPr id="39" name="Овал 38"/>
            <p:cNvSpPr/>
            <p:nvPr/>
          </p:nvSpPr>
          <p:spPr>
            <a:xfrm>
              <a:off x="676490" y="1917793"/>
              <a:ext cx="936000" cy="936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5709" y="2062628"/>
              <a:ext cx="637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ru-RU" sz="3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34440" y="1927542"/>
            <a:ext cx="936000" cy="936000"/>
            <a:chOff x="676490" y="1917793"/>
            <a:chExt cx="936000" cy="936000"/>
          </a:xfrm>
        </p:grpSpPr>
        <p:sp>
          <p:nvSpPr>
            <p:cNvPr id="42" name="Овал 41"/>
            <p:cNvSpPr/>
            <p:nvPr/>
          </p:nvSpPr>
          <p:spPr>
            <a:xfrm>
              <a:off x="676490" y="1917793"/>
              <a:ext cx="936000" cy="936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5709" y="2062628"/>
              <a:ext cx="637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ru-RU" sz="3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834440" y="3287112"/>
            <a:ext cx="936000" cy="936000"/>
            <a:chOff x="676490" y="1917793"/>
            <a:chExt cx="936000" cy="936000"/>
          </a:xfrm>
        </p:grpSpPr>
        <p:sp>
          <p:nvSpPr>
            <p:cNvPr id="45" name="Овал 44"/>
            <p:cNvSpPr/>
            <p:nvPr/>
          </p:nvSpPr>
          <p:spPr>
            <a:xfrm>
              <a:off x="676490" y="1917793"/>
              <a:ext cx="936000" cy="936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5709" y="2062628"/>
              <a:ext cx="637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ru-RU" sz="3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2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0"/>
            <a:ext cx="6800850" cy="685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" y="1"/>
            <a:ext cx="7968108" cy="946524"/>
          </a:xfrm>
          <a:prstGeom prst="rect">
            <a:avLst/>
          </a:prstGeom>
        </p:spPr>
      </p:pic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694583" y="300076"/>
            <a:ext cx="7273954" cy="396353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уважением, команда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CleverLab</a:t>
            </a:r>
            <a:endParaRPr lang="ru-RU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1476881" y="1712902"/>
            <a:ext cx="5871875" cy="206925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Россия, МО, г.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Фрязино, Окружной проезд, д.13Б.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>
              <a:spcBef>
                <a:spcPts val="76"/>
              </a:spcBef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>
              <a:spcBef>
                <a:spcPts val="76"/>
              </a:spcBef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cleverlabs.ru </a:t>
            </a:r>
          </a:p>
          <a:p>
            <a:pPr marL="7701">
              <a:spcBef>
                <a:spcPts val="76"/>
              </a:spcBef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shop.cleverlabs.ru</a:t>
            </a:r>
          </a:p>
          <a:p>
            <a:pPr marL="7701">
              <a:spcBef>
                <a:spcPts val="76"/>
              </a:spcBef>
            </a:pPr>
            <a:endParaRPr lang="ru-RU" sz="1600" dirty="0" smtClean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>
              <a:spcBef>
                <a:spcPts val="76"/>
              </a:spcBef>
            </a:pPr>
            <a:r>
              <a:rPr lang="en-US" sz="1600" spc="3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  <a:hlinkClick r:id="rId4"/>
              </a:rPr>
              <a:t>info@cleverlabs.ru</a:t>
            </a:r>
            <a:endParaRPr lang="en-US" sz="1600" spc="3" dirty="0" smtClean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>
              <a:spcBef>
                <a:spcPts val="76"/>
              </a:spcBef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7701">
              <a:spcBef>
                <a:spcPts val="76"/>
              </a:spcBef>
            </a:pPr>
            <a:r>
              <a:rPr sz="1600" spc="3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+</a:t>
            </a:r>
            <a:r>
              <a:rPr sz="1600" spc="3" dirty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7 </a:t>
            </a:r>
            <a:r>
              <a:rPr sz="1600" spc="3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(</a:t>
            </a:r>
            <a:r>
              <a:rPr lang="ru-RU" sz="1600" spc="3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903</a:t>
            </a:r>
            <a:r>
              <a:rPr sz="1600" spc="3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)</a:t>
            </a:r>
            <a:r>
              <a:rPr sz="1600" spc="-31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lang="ru-RU" sz="1600" spc="3" dirty="0" smtClean="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rPr>
              <a:t>113 12 53</a:t>
            </a:r>
            <a:endParaRPr lang="ru-RU" sz="1600" spc="3" dirty="0" smtClean="0">
              <a:solidFill>
                <a:schemeClr val="bg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38629" y="5153277"/>
            <a:ext cx="5057371" cy="1198431"/>
            <a:chOff x="1179837" y="1027738"/>
            <a:chExt cx="8339979" cy="1976300"/>
          </a:xfrm>
        </p:grpSpPr>
        <p:sp>
          <p:nvSpPr>
            <p:cNvPr id="20" name="object 13"/>
            <p:cNvSpPr/>
            <p:nvPr/>
          </p:nvSpPr>
          <p:spPr>
            <a:xfrm>
              <a:off x="1182237" y="1314303"/>
              <a:ext cx="1959610" cy="1689735"/>
            </a:xfrm>
            <a:custGeom>
              <a:avLst/>
              <a:gdLst/>
              <a:ahLst/>
              <a:cxnLst/>
              <a:rect l="l" t="t" r="r" b="b"/>
              <a:pathLst>
                <a:path w="1959610" h="1689735">
                  <a:moveTo>
                    <a:pt x="1183427" y="978454"/>
                  </a:moveTo>
                  <a:lnTo>
                    <a:pt x="865854" y="978454"/>
                  </a:lnTo>
                  <a:lnTo>
                    <a:pt x="865403" y="1020396"/>
                  </a:lnTo>
                  <a:lnTo>
                    <a:pt x="868461" y="1064540"/>
                  </a:lnTo>
                  <a:lnTo>
                    <a:pt x="878387" y="1108911"/>
                  </a:lnTo>
                  <a:lnTo>
                    <a:pt x="898541" y="1151535"/>
                  </a:lnTo>
                  <a:lnTo>
                    <a:pt x="932282" y="1190437"/>
                  </a:lnTo>
                  <a:lnTo>
                    <a:pt x="1481176" y="1669700"/>
                  </a:lnTo>
                  <a:lnTo>
                    <a:pt x="1529252" y="1685312"/>
                  </a:lnTo>
                  <a:lnTo>
                    <a:pt x="1575575" y="1689326"/>
                  </a:lnTo>
                  <a:lnTo>
                    <a:pt x="1619908" y="1683325"/>
                  </a:lnTo>
                  <a:lnTo>
                    <a:pt x="1662014" y="1668893"/>
                  </a:lnTo>
                  <a:lnTo>
                    <a:pt x="1701655" y="1647615"/>
                  </a:lnTo>
                  <a:lnTo>
                    <a:pt x="1738593" y="1621075"/>
                  </a:lnTo>
                  <a:lnTo>
                    <a:pt x="1772590" y="1590858"/>
                  </a:lnTo>
                  <a:lnTo>
                    <a:pt x="1803409" y="1558547"/>
                  </a:lnTo>
                  <a:lnTo>
                    <a:pt x="1830812" y="1525728"/>
                  </a:lnTo>
                  <a:lnTo>
                    <a:pt x="1854562" y="1493984"/>
                  </a:lnTo>
                  <a:lnTo>
                    <a:pt x="1931969" y="1377070"/>
                  </a:lnTo>
                  <a:lnTo>
                    <a:pt x="1952810" y="1332753"/>
                  </a:lnTo>
                  <a:lnTo>
                    <a:pt x="1953926" y="1324972"/>
                  </a:lnTo>
                  <a:lnTo>
                    <a:pt x="1467756" y="1324972"/>
                  </a:lnTo>
                  <a:lnTo>
                    <a:pt x="1425554" y="1319365"/>
                  </a:lnTo>
                  <a:lnTo>
                    <a:pt x="1390990" y="1299533"/>
                  </a:lnTo>
                  <a:lnTo>
                    <a:pt x="1193269" y="1116052"/>
                  </a:lnTo>
                  <a:lnTo>
                    <a:pt x="1170762" y="1082777"/>
                  </a:lnTo>
                  <a:lnTo>
                    <a:pt x="1162434" y="1041608"/>
                  </a:lnTo>
                  <a:lnTo>
                    <a:pt x="1169621" y="999384"/>
                  </a:lnTo>
                  <a:lnTo>
                    <a:pt x="1183427" y="978454"/>
                  </a:lnTo>
                  <a:close/>
                </a:path>
                <a:path w="1959610" h="1689735">
                  <a:moveTo>
                    <a:pt x="1487003" y="771559"/>
                  </a:moveTo>
                  <a:lnTo>
                    <a:pt x="1395210" y="771559"/>
                  </a:lnTo>
                  <a:lnTo>
                    <a:pt x="1651380" y="1005971"/>
                  </a:lnTo>
                  <a:lnTo>
                    <a:pt x="1673520" y="1035345"/>
                  </a:lnTo>
                  <a:lnTo>
                    <a:pt x="1685485" y="1071007"/>
                  </a:lnTo>
                  <a:lnTo>
                    <a:pt x="1685296" y="1107205"/>
                  </a:lnTo>
                  <a:lnTo>
                    <a:pt x="1670971" y="1138187"/>
                  </a:lnTo>
                  <a:lnTo>
                    <a:pt x="1547279" y="1286612"/>
                  </a:lnTo>
                  <a:lnTo>
                    <a:pt x="1510647" y="1314629"/>
                  </a:lnTo>
                  <a:lnTo>
                    <a:pt x="1467756" y="1324972"/>
                  </a:lnTo>
                  <a:lnTo>
                    <a:pt x="1953926" y="1324972"/>
                  </a:lnTo>
                  <a:lnTo>
                    <a:pt x="1959357" y="1287088"/>
                  </a:lnTo>
                  <a:lnTo>
                    <a:pt x="1952757" y="1241092"/>
                  </a:lnTo>
                  <a:lnTo>
                    <a:pt x="1934157" y="1195786"/>
                  </a:lnTo>
                  <a:lnTo>
                    <a:pt x="1904702" y="1152189"/>
                  </a:lnTo>
                  <a:lnTo>
                    <a:pt x="1865541" y="1111319"/>
                  </a:lnTo>
                  <a:lnTo>
                    <a:pt x="1487003" y="771559"/>
                  </a:lnTo>
                  <a:close/>
                </a:path>
                <a:path w="1959610" h="1689735">
                  <a:moveTo>
                    <a:pt x="509027" y="0"/>
                  </a:moveTo>
                  <a:lnTo>
                    <a:pt x="458577" y="7143"/>
                  </a:lnTo>
                  <a:lnTo>
                    <a:pt x="410287" y="23059"/>
                  </a:lnTo>
                  <a:lnTo>
                    <a:pt x="84444" y="165431"/>
                  </a:lnTo>
                  <a:lnTo>
                    <a:pt x="43426" y="190165"/>
                  </a:lnTo>
                  <a:lnTo>
                    <a:pt x="15823" y="221515"/>
                  </a:lnTo>
                  <a:lnTo>
                    <a:pt x="1419" y="257846"/>
                  </a:lnTo>
                  <a:lnTo>
                    <a:pt x="0" y="297521"/>
                  </a:lnTo>
                  <a:lnTo>
                    <a:pt x="11350" y="338906"/>
                  </a:lnTo>
                  <a:lnTo>
                    <a:pt x="35256" y="380365"/>
                  </a:lnTo>
                  <a:lnTo>
                    <a:pt x="71502" y="420261"/>
                  </a:lnTo>
                  <a:lnTo>
                    <a:pt x="555812" y="861410"/>
                  </a:lnTo>
                  <a:lnTo>
                    <a:pt x="599474" y="897544"/>
                  </a:lnTo>
                  <a:lnTo>
                    <a:pt x="643522" y="926932"/>
                  </a:lnTo>
                  <a:lnTo>
                    <a:pt x="687851" y="949739"/>
                  </a:lnTo>
                  <a:lnTo>
                    <a:pt x="732354" y="966130"/>
                  </a:lnTo>
                  <a:lnTo>
                    <a:pt x="776925" y="976270"/>
                  </a:lnTo>
                  <a:lnTo>
                    <a:pt x="821461" y="980323"/>
                  </a:lnTo>
                  <a:lnTo>
                    <a:pt x="865854" y="978454"/>
                  </a:lnTo>
                  <a:lnTo>
                    <a:pt x="1183427" y="978454"/>
                  </a:lnTo>
                  <a:lnTo>
                    <a:pt x="1193656" y="962946"/>
                  </a:lnTo>
                  <a:lnTo>
                    <a:pt x="1233746" y="924879"/>
                  </a:lnTo>
                  <a:lnTo>
                    <a:pt x="1082898" y="924879"/>
                  </a:lnTo>
                  <a:lnTo>
                    <a:pt x="1069393" y="921126"/>
                  </a:lnTo>
                  <a:lnTo>
                    <a:pt x="1064753" y="909166"/>
                  </a:lnTo>
                  <a:lnTo>
                    <a:pt x="1073209" y="893409"/>
                  </a:lnTo>
                  <a:lnTo>
                    <a:pt x="1163920" y="813331"/>
                  </a:lnTo>
                  <a:lnTo>
                    <a:pt x="947753" y="813331"/>
                  </a:lnTo>
                  <a:lnTo>
                    <a:pt x="934415" y="809030"/>
                  </a:lnTo>
                  <a:lnTo>
                    <a:pt x="930269" y="796891"/>
                  </a:lnTo>
                  <a:lnTo>
                    <a:pt x="939360" y="781496"/>
                  </a:lnTo>
                  <a:lnTo>
                    <a:pt x="1002133" y="730491"/>
                  </a:lnTo>
                  <a:lnTo>
                    <a:pt x="818430" y="730491"/>
                  </a:lnTo>
                  <a:lnTo>
                    <a:pt x="772181" y="722253"/>
                  </a:lnTo>
                  <a:lnTo>
                    <a:pt x="731377" y="698473"/>
                  </a:lnTo>
                  <a:lnTo>
                    <a:pt x="511530" y="500751"/>
                  </a:lnTo>
                  <a:lnTo>
                    <a:pt x="488889" y="443185"/>
                  </a:lnTo>
                  <a:lnTo>
                    <a:pt x="498331" y="412197"/>
                  </a:lnTo>
                  <a:lnTo>
                    <a:pt x="684918" y="281428"/>
                  </a:lnTo>
                  <a:lnTo>
                    <a:pt x="728127" y="263026"/>
                  </a:lnTo>
                  <a:lnTo>
                    <a:pt x="776580" y="257336"/>
                  </a:lnTo>
                  <a:lnTo>
                    <a:pt x="914088" y="257336"/>
                  </a:lnTo>
                  <a:lnTo>
                    <a:pt x="691849" y="57864"/>
                  </a:lnTo>
                  <a:lnTo>
                    <a:pt x="653049" y="30561"/>
                  </a:lnTo>
                  <a:lnTo>
                    <a:pt x="608292" y="11773"/>
                  </a:lnTo>
                  <a:lnTo>
                    <a:pt x="559609" y="1565"/>
                  </a:lnTo>
                  <a:lnTo>
                    <a:pt x="509027" y="0"/>
                  </a:lnTo>
                  <a:close/>
                </a:path>
                <a:path w="1959610" h="1689735">
                  <a:moveTo>
                    <a:pt x="1400479" y="693899"/>
                  </a:moveTo>
                  <a:lnTo>
                    <a:pt x="1307520" y="693899"/>
                  </a:lnTo>
                  <a:lnTo>
                    <a:pt x="1317906" y="698724"/>
                  </a:lnTo>
                  <a:lnTo>
                    <a:pt x="1320953" y="709910"/>
                  </a:lnTo>
                  <a:lnTo>
                    <a:pt x="1313233" y="723708"/>
                  </a:lnTo>
                  <a:lnTo>
                    <a:pt x="1101041" y="916016"/>
                  </a:lnTo>
                  <a:lnTo>
                    <a:pt x="1082898" y="924879"/>
                  </a:lnTo>
                  <a:lnTo>
                    <a:pt x="1233746" y="924879"/>
                  </a:lnTo>
                  <a:lnTo>
                    <a:pt x="1395210" y="771559"/>
                  </a:lnTo>
                  <a:lnTo>
                    <a:pt x="1487003" y="771559"/>
                  </a:lnTo>
                  <a:lnTo>
                    <a:pt x="1400479" y="693899"/>
                  </a:lnTo>
                  <a:close/>
                </a:path>
                <a:path w="1959610" h="1689735">
                  <a:moveTo>
                    <a:pt x="1286646" y="591727"/>
                  </a:moveTo>
                  <a:lnTo>
                    <a:pt x="1181635" y="591727"/>
                  </a:lnTo>
                  <a:lnTo>
                    <a:pt x="1191813" y="596973"/>
                  </a:lnTo>
                  <a:lnTo>
                    <a:pt x="1194397" y="608274"/>
                  </a:lnTo>
                  <a:lnTo>
                    <a:pt x="1186117" y="621742"/>
                  </a:lnTo>
                  <a:lnTo>
                    <a:pt x="966239" y="805213"/>
                  </a:lnTo>
                  <a:lnTo>
                    <a:pt x="947753" y="813331"/>
                  </a:lnTo>
                  <a:lnTo>
                    <a:pt x="1163920" y="813331"/>
                  </a:lnTo>
                  <a:lnTo>
                    <a:pt x="1293224" y="699185"/>
                  </a:lnTo>
                  <a:lnTo>
                    <a:pt x="1307520" y="693899"/>
                  </a:lnTo>
                  <a:lnTo>
                    <a:pt x="1400479" y="693899"/>
                  </a:lnTo>
                  <a:lnTo>
                    <a:pt x="1286646" y="591727"/>
                  </a:lnTo>
                  <a:close/>
                </a:path>
                <a:path w="1959610" h="1689735">
                  <a:moveTo>
                    <a:pt x="914088" y="257336"/>
                  </a:moveTo>
                  <a:lnTo>
                    <a:pt x="776580" y="257336"/>
                  </a:lnTo>
                  <a:lnTo>
                    <a:pt x="822850" y="264346"/>
                  </a:lnTo>
                  <a:lnTo>
                    <a:pt x="859509" y="284046"/>
                  </a:lnTo>
                  <a:lnTo>
                    <a:pt x="1137899" y="530802"/>
                  </a:lnTo>
                  <a:lnTo>
                    <a:pt x="899822" y="707907"/>
                  </a:lnTo>
                  <a:lnTo>
                    <a:pt x="863264" y="725079"/>
                  </a:lnTo>
                  <a:lnTo>
                    <a:pt x="818430" y="730491"/>
                  </a:lnTo>
                  <a:lnTo>
                    <a:pt x="1002133" y="730491"/>
                  </a:lnTo>
                  <a:lnTo>
                    <a:pt x="1167133" y="596423"/>
                  </a:lnTo>
                  <a:lnTo>
                    <a:pt x="1181635" y="591727"/>
                  </a:lnTo>
                  <a:lnTo>
                    <a:pt x="1286646" y="591727"/>
                  </a:lnTo>
                  <a:lnTo>
                    <a:pt x="914088" y="257336"/>
                  </a:lnTo>
                  <a:close/>
                </a:path>
              </a:pathLst>
            </a:custGeom>
            <a:solidFill>
              <a:srgbClr val="00A8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1" name="object 14"/>
            <p:cNvSpPr/>
            <p:nvPr/>
          </p:nvSpPr>
          <p:spPr>
            <a:xfrm>
              <a:off x="2204229" y="2430350"/>
              <a:ext cx="459740" cy="553720"/>
            </a:xfrm>
            <a:custGeom>
              <a:avLst/>
              <a:gdLst/>
              <a:ahLst/>
              <a:cxnLst/>
              <a:rect l="l" t="t" r="r" b="b"/>
              <a:pathLst>
                <a:path w="459739" h="553719">
                  <a:moveTo>
                    <a:pt x="171272" y="0"/>
                  </a:moveTo>
                  <a:lnTo>
                    <a:pt x="0" y="155733"/>
                  </a:lnTo>
                  <a:lnTo>
                    <a:pt x="459169" y="553648"/>
                  </a:lnTo>
                  <a:lnTo>
                    <a:pt x="446059" y="208904"/>
                  </a:lnTo>
                  <a:lnTo>
                    <a:pt x="424360" y="208027"/>
                  </a:lnTo>
                  <a:lnTo>
                    <a:pt x="403701" y="203355"/>
                  </a:lnTo>
                  <a:lnTo>
                    <a:pt x="384959" y="195101"/>
                  </a:lnTo>
                  <a:lnTo>
                    <a:pt x="369014" y="183481"/>
                  </a:lnTo>
                  <a:lnTo>
                    <a:pt x="171272" y="0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2" name="object 15"/>
            <p:cNvSpPr/>
            <p:nvPr/>
          </p:nvSpPr>
          <p:spPr>
            <a:xfrm>
              <a:off x="1179837" y="1438519"/>
              <a:ext cx="1322070" cy="1148080"/>
            </a:xfrm>
            <a:custGeom>
              <a:avLst/>
              <a:gdLst/>
              <a:ahLst/>
              <a:cxnLst/>
              <a:rect l="l" t="t" r="r" b="b"/>
              <a:pathLst>
                <a:path w="1322070" h="1148080">
                  <a:moveTo>
                    <a:pt x="1185829" y="854246"/>
                  </a:moveTo>
                  <a:lnTo>
                    <a:pt x="868244" y="854246"/>
                  </a:lnTo>
                  <a:lnTo>
                    <a:pt x="866982" y="909108"/>
                  </a:lnTo>
                  <a:lnTo>
                    <a:pt x="872763" y="957936"/>
                  </a:lnTo>
                  <a:lnTo>
                    <a:pt x="885818" y="1000529"/>
                  </a:lnTo>
                  <a:lnTo>
                    <a:pt x="906380" y="1036687"/>
                  </a:lnTo>
                  <a:lnTo>
                    <a:pt x="934682" y="1066208"/>
                  </a:lnTo>
                  <a:lnTo>
                    <a:pt x="1024386" y="1147556"/>
                  </a:lnTo>
                  <a:lnTo>
                    <a:pt x="1197658" y="993666"/>
                  </a:lnTo>
                  <a:lnTo>
                    <a:pt x="1195669" y="991833"/>
                  </a:lnTo>
                  <a:lnTo>
                    <a:pt x="1173162" y="958556"/>
                  </a:lnTo>
                  <a:lnTo>
                    <a:pt x="1164836" y="917389"/>
                  </a:lnTo>
                  <a:lnTo>
                    <a:pt x="1172025" y="875168"/>
                  </a:lnTo>
                  <a:lnTo>
                    <a:pt x="1185829" y="854246"/>
                  </a:lnTo>
                  <a:close/>
                </a:path>
                <a:path w="1322070" h="1148080">
                  <a:moveTo>
                    <a:pt x="181176" y="0"/>
                  </a:moveTo>
                  <a:lnTo>
                    <a:pt x="53536" y="59987"/>
                  </a:lnTo>
                  <a:lnTo>
                    <a:pt x="25051" y="88966"/>
                  </a:lnTo>
                  <a:lnTo>
                    <a:pt x="6647" y="121020"/>
                  </a:lnTo>
                  <a:lnTo>
                    <a:pt x="0" y="156645"/>
                  </a:lnTo>
                  <a:lnTo>
                    <a:pt x="6784" y="196338"/>
                  </a:lnTo>
                  <a:lnTo>
                    <a:pt x="28675" y="240593"/>
                  </a:lnTo>
                  <a:lnTo>
                    <a:pt x="67347" y="289907"/>
                  </a:lnTo>
                  <a:lnTo>
                    <a:pt x="609948" y="779232"/>
                  </a:lnTo>
                  <a:lnTo>
                    <a:pt x="649436" y="805985"/>
                  </a:lnTo>
                  <a:lnTo>
                    <a:pt x="690372" y="826942"/>
                  </a:lnTo>
                  <a:lnTo>
                    <a:pt x="732739" y="842175"/>
                  </a:lnTo>
                  <a:lnTo>
                    <a:pt x="776518" y="851756"/>
                  </a:lnTo>
                  <a:lnTo>
                    <a:pt x="821693" y="855756"/>
                  </a:lnTo>
                  <a:lnTo>
                    <a:pt x="868244" y="854246"/>
                  </a:lnTo>
                  <a:lnTo>
                    <a:pt x="1185829" y="854246"/>
                  </a:lnTo>
                  <a:lnTo>
                    <a:pt x="1196066" y="838728"/>
                  </a:lnTo>
                  <a:lnTo>
                    <a:pt x="1236160" y="800656"/>
                  </a:lnTo>
                  <a:lnTo>
                    <a:pt x="1085294" y="800656"/>
                  </a:lnTo>
                  <a:lnTo>
                    <a:pt x="1071789" y="796905"/>
                  </a:lnTo>
                  <a:lnTo>
                    <a:pt x="1067152" y="784943"/>
                  </a:lnTo>
                  <a:lnTo>
                    <a:pt x="1075609" y="769180"/>
                  </a:lnTo>
                  <a:lnTo>
                    <a:pt x="1166310" y="689114"/>
                  </a:lnTo>
                  <a:lnTo>
                    <a:pt x="950158" y="689114"/>
                  </a:lnTo>
                  <a:lnTo>
                    <a:pt x="936817" y="684815"/>
                  </a:lnTo>
                  <a:lnTo>
                    <a:pt x="932670" y="672676"/>
                  </a:lnTo>
                  <a:lnTo>
                    <a:pt x="941760" y="657278"/>
                  </a:lnTo>
                  <a:lnTo>
                    <a:pt x="1004534" y="606273"/>
                  </a:lnTo>
                  <a:lnTo>
                    <a:pt x="820832" y="606273"/>
                  </a:lnTo>
                  <a:lnTo>
                    <a:pt x="774586" y="598035"/>
                  </a:lnTo>
                  <a:lnTo>
                    <a:pt x="733787" y="574254"/>
                  </a:lnTo>
                  <a:lnTo>
                    <a:pt x="513920" y="376533"/>
                  </a:lnTo>
                  <a:lnTo>
                    <a:pt x="491288" y="318970"/>
                  </a:lnTo>
                  <a:lnTo>
                    <a:pt x="500731" y="287980"/>
                  </a:lnTo>
                  <a:lnTo>
                    <a:pt x="524987" y="262641"/>
                  </a:lnTo>
                  <a:lnTo>
                    <a:pt x="604870" y="210747"/>
                  </a:lnTo>
                  <a:lnTo>
                    <a:pt x="181176" y="0"/>
                  </a:lnTo>
                  <a:close/>
                </a:path>
                <a:path w="1322070" h="1148080">
                  <a:moveTo>
                    <a:pt x="1246159" y="662451"/>
                  </a:moveTo>
                  <a:lnTo>
                    <a:pt x="1103441" y="791787"/>
                  </a:lnTo>
                  <a:lnTo>
                    <a:pt x="1085294" y="800656"/>
                  </a:lnTo>
                  <a:lnTo>
                    <a:pt x="1236160" y="800656"/>
                  </a:lnTo>
                  <a:lnTo>
                    <a:pt x="1321696" y="719433"/>
                  </a:lnTo>
                  <a:lnTo>
                    <a:pt x="1246159" y="662451"/>
                  </a:lnTo>
                  <a:close/>
                </a:path>
                <a:path w="1322070" h="1148080">
                  <a:moveTo>
                    <a:pt x="1112090" y="561302"/>
                  </a:moveTo>
                  <a:lnTo>
                    <a:pt x="968649" y="680994"/>
                  </a:lnTo>
                  <a:lnTo>
                    <a:pt x="950158" y="689114"/>
                  </a:lnTo>
                  <a:lnTo>
                    <a:pt x="1166310" y="689114"/>
                  </a:lnTo>
                  <a:lnTo>
                    <a:pt x="1219396" y="642252"/>
                  </a:lnTo>
                  <a:lnTo>
                    <a:pt x="1112090" y="561302"/>
                  </a:lnTo>
                  <a:close/>
                </a:path>
                <a:path w="1322070" h="1148080">
                  <a:moveTo>
                    <a:pt x="1022836" y="493974"/>
                  </a:moveTo>
                  <a:lnTo>
                    <a:pt x="902222" y="583689"/>
                  </a:lnTo>
                  <a:lnTo>
                    <a:pt x="865665" y="600860"/>
                  </a:lnTo>
                  <a:lnTo>
                    <a:pt x="820832" y="606273"/>
                  </a:lnTo>
                  <a:lnTo>
                    <a:pt x="1004534" y="606273"/>
                  </a:lnTo>
                  <a:lnTo>
                    <a:pt x="1085012" y="540884"/>
                  </a:lnTo>
                  <a:lnTo>
                    <a:pt x="1022836" y="493974"/>
                  </a:lnTo>
                  <a:close/>
                </a:path>
              </a:pathLst>
            </a:custGeom>
            <a:solidFill>
              <a:srgbClr val="1F8A4B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3" name="object 16"/>
            <p:cNvSpPr/>
            <p:nvPr/>
          </p:nvSpPr>
          <p:spPr>
            <a:xfrm>
              <a:off x="1745078" y="1027738"/>
              <a:ext cx="1715936" cy="1593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4" name="object 17"/>
            <p:cNvSpPr/>
            <p:nvPr/>
          </p:nvSpPr>
          <p:spPr>
            <a:xfrm>
              <a:off x="1902547" y="1077443"/>
              <a:ext cx="1508125" cy="1386205"/>
            </a:xfrm>
            <a:custGeom>
              <a:avLst/>
              <a:gdLst/>
              <a:ahLst/>
              <a:cxnLst/>
              <a:rect l="l" t="t" r="r" b="b"/>
              <a:pathLst>
                <a:path w="1508125" h="1386205">
                  <a:moveTo>
                    <a:pt x="326110" y="0"/>
                  </a:moveTo>
                  <a:lnTo>
                    <a:pt x="284069" y="6401"/>
                  </a:lnTo>
                  <a:lnTo>
                    <a:pt x="245306" y="20886"/>
                  </a:lnTo>
                  <a:lnTo>
                    <a:pt x="46673" y="119428"/>
                  </a:lnTo>
                  <a:lnTo>
                    <a:pt x="12390" y="149375"/>
                  </a:lnTo>
                  <a:lnTo>
                    <a:pt x="0" y="188448"/>
                  </a:lnTo>
                  <a:lnTo>
                    <a:pt x="6990" y="229055"/>
                  </a:lnTo>
                  <a:lnTo>
                    <a:pt x="30852" y="263601"/>
                  </a:lnTo>
                  <a:lnTo>
                    <a:pt x="1216512" y="1355893"/>
                  </a:lnTo>
                  <a:lnTo>
                    <a:pt x="1254286" y="1379505"/>
                  </a:lnTo>
                  <a:lnTo>
                    <a:pt x="1294206" y="1385649"/>
                  </a:lnTo>
                  <a:lnTo>
                    <a:pt x="1333471" y="1376119"/>
                  </a:lnTo>
                  <a:lnTo>
                    <a:pt x="1369280" y="1352712"/>
                  </a:lnTo>
                  <a:lnTo>
                    <a:pt x="1398831" y="1317224"/>
                  </a:lnTo>
                  <a:lnTo>
                    <a:pt x="1479666" y="1187395"/>
                  </a:lnTo>
                  <a:lnTo>
                    <a:pt x="1495906" y="1150466"/>
                  </a:lnTo>
                  <a:lnTo>
                    <a:pt x="1090642" y="1150466"/>
                  </a:lnTo>
                  <a:lnTo>
                    <a:pt x="1062524" y="1145570"/>
                  </a:lnTo>
                  <a:lnTo>
                    <a:pt x="1034560" y="1127303"/>
                  </a:lnTo>
                  <a:lnTo>
                    <a:pt x="803624" y="912964"/>
                  </a:lnTo>
                  <a:lnTo>
                    <a:pt x="872982" y="839084"/>
                  </a:lnTo>
                  <a:lnTo>
                    <a:pt x="718031" y="839084"/>
                  </a:lnTo>
                  <a:lnTo>
                    <a:pt x="705780" y="834727"/>
                  </a:lnTo>
                  <a:lnTo>
                    <a:pt x="701094" y="823421"/>
                  </a:lnTo>
                  <a:lnTo>
                    <a:pt x="707858" y="810161"/>
                  </a:lnTo>
                  <a:lnTo>
                    <a:pt x="786888" y="739159"/>
                  </a:lnTo>
                  <a:lnTo>
                    <a:pt x="628249" y="739159"/>
                  </a:lnTo>
                  <a:lnTo>
                    <a:pt x="616072" y="734591"/>
                  </a:lnTo>
                  <a:lnTo>
                    <a:pt x="611580" y="723204"/>
                  </a:lnTo>
                  <a:lnTo>
                    <a:pt x="618572" y="710059"/>
                  </a:lnTo>
                  <a:lnTo>
                    <a:pt x="663573" y="670982"/>
                  </a:lnTo>
                  <a:lnTo>
                    <a:pt x="536323" y="670982"/>
                  </a:lnTo>
                  <a:lnTo>
                    <a:pt x="273515" y="426843"/>
                  </a:lnTo>
                  <a:lnTo>
                    <a:pt x="264792" y="412863"/>
                  </a:lnTo>
                  <a:lnTo>
                    <a:pt x="264749" y="395932"/>
                  </a:lnTo>
                  <a:lnTo>
                    <a:pt x="273893" y="377588"/>
                  </a:lnTo>
                  <a:lnTo>
                    <a:pt x="292729" y="359368"/>
                  </a:lnTo>
                  <a:lnTo>
                    <a:pt x="408202" y="273947"/>
                  </a:lnTo>
                  <a:lnTo>
                    <a:pt x="440661" y="258344"/>
                  </a:lnTo>
                  <a:lnTo>
                    <a:pt x="477180" y="254392"/>
                  </a:lnTo>
                  <a:lnTo>
                    <a:pt x="691128" y="254392"/>
                  </a:lnTo>
                  <a:lnTo>
                    <a:pt x="450933" y="43022"/>
                  </a:lnTo>
                  <a:lnTo>
                    <a:pt x="411637" y="16937"/>
                  </a:lnTo>
                  <a:lnTo>
                    <a:pt x="369331" y="3053"/>
                  </a:lnTo>
                  <a:lnTo>
                    <a:pt x="326110" y="0"/>
                  </a:lnTo>
                  <a:close/>
                </a:path>
                <a:path w="1508125" h="1386205">
                  <a:moveTo>
                    <a:pt x="1216420" y="737963"/>
                  </a:moveTo>
                  <a:lnTo>
                    <a:pt x="997282" y="737963"/>
                  </a:lnTo>
                  <a:lnTo>
                    <a:pt x="1024811" y="742061"/>
                  </a:lnTo>
                  <a:lnTo>
                    <a:pt x="1049365" y="756131"/>
                  </a:lnTo>
                  <a:lnTo>
                    <a:pt x="1223957" y="910262"/>
                  </a:lnTo>
                  <a:lnTo>
                    <a:pt x="1241199" y="934223"/>
                  </a:lnTo>
                  <a:lnTo>
                    <a:pt x="1249138" y="964894"/>
                  </a:lnTo>
                  <a:lnTo>
                    <a:pt x="1246175" y="997003"/>
                  </a:lnTo>
                  <a:lnTo>
                    <a:pt x="1230711" y="1025275"/>
                  </a:lnTo>
                  <a:lnTo>
                    <a:pt x="1140535" y="1124916"/>
                  </a:lnTo>
                  <a:lnTo>
                    <a:pt x="1117212" y="1143183"/>
                  </a:lnTo>
                  <a:lnTo>
                    <a:pt x="1090642" y="1150466"/>
                  </a:lnTo>
                  <a:lnTo>
                    <a:pt x="1495906" y="1150466"/>
                  </a:lnTo>
                  <a:lnTo>
                    <a:pt x="1499177" y="1143028"/>
                  </a:lnTo>
                  <a:lnTo>
                    <a:pt x="1507922" y="1092339"/>
                  </a:lnTo>
                  <a:lnTo>
                    <a:pt x="1504957" y="1040507"/>
                  </a:lnTo>
                  <a:lnTo>
                    <a:pt x="1489334" y="992713"/>
                  </a:lnTo>
                  <a:lnTo>
                    <a:pt x="1460107" y="954135"/>
                  </a:lnTo>
                  <a:lnTo>
                    <a:pt x="1216420" y="737963"/>
                  </a:lnTo>
                  <a:close/>
                </a:path>
                <a:path w="1508125" h="1386205">
                  <a:moveTo>
                    <a:pt x="1142225" y="672145"/>
                  </a:moveTo>
                  <a:lnTo>
                    <a:pt x="868564" y="672145"/>
                  </a:lnTo>
                  <a:lnTo>
                    <a:pt x="878499" y="676115"/>
                  </a:lnTo>
                  <a:lnTo>
                    <a:pt x="881810" y="686403"/>
                  </a:lnTo>
                  <a:lnTo>
                    <a:pt x="874742" y="700216"/>
                  </a:lnTo>
                  <a:lnTo>
                    <a:pt x="733961" y="831500"/>
                  </a:lnTo>
                  <a:lnTo>
                    <a:pt x="718031" y="839084"/>
                  </a:lnTo>
                  <a:lnTo>
                    <a:pt x="872982" y="839084"/>
                  </a:lnTo>
                  <a:lnTo>
                    <a:pt x="949149" y="757953"/>
                  </a:lnTo>
                  <a:lnTo>
                    <a:pt x="970740" y="743404"/>
                  </a:lnTo>
                  <a:lnTo>
                    <a:pt x="997282" y="737963"/>
                  </a:lnTo>
                  <a:lnTo>
                    <a:pt x="1216420" y="737963"/>
                  </a:lnTo>
                  <a:lnTo>
                    <a:pt x="1142225" y="672145"/>
                  </a:lnTo>
                  <a:close/>
                </a:path>
                <a:path w="1508125" h="1386205">
                  <a:moveTo>
                    <a:pt x="1013744" y="574784"/>
                  </a:moveTo>
                  <a:lnTo>
                    <a:pt x="781576" y="574784"/>
                  </a:lnTo>
                  <a:lnTo>
                    <a:pt x="791445" y="578923"/>
                  </a:lnTo>
                  <a:lnTo>
                    <a:pt x="794582" y="589268"/>
                  </a:lnTo>
                  <a:lnTo>
                    <a:pt x="787279" y="602963"/>
                  </a:lnTo>
                  <a:lnTo>
                    <a:pt x="644310" y="731849"/>
                  </a:lnTo>
                  <a:lnTo>
                    <a:pt x="628249" y="739159"/>
                  </a:lnTo>
                  <a:lnTo>
                    <a:pt x="786888" y="739159"/>
                  </a:lnTo>
                  <a:lnTo>
                    <a:pt x="855759" y="677285"/>
                  </a:lnTo>
                  <a:lnTo>
                    <a:pt x="868564" y="672145"/>
                  </a:lnTo>
                  <a:lnTo>
                    <a:pt x="1142225" y="672145"/>
                  </a:lnTo>
                  <a:lnTo>
                    <a:pt x="1067826" y="606146"/>
                  </a:lnTo>
                  <a:lnTo>
                    <a:pt x="1040877" y="586900"/>
                  </a:lnTo>
                  <a:lnTo>
                    <a:pt x="1013744" y="574784"/>
                  </a:lnTo>
                  <a:close/>
                </a:path>
                <a:path w="1508125" h="1386205">
                  <a:moveTo>
                    <a:pt x="691128" y="254392"/>
                  </a:moveTo>
                  <a:lnTo>
                    <a:pt x="477180" y="254392"/>
                  </a:lnTo>
                  <a:lnTo>
                    <a:pt x="513214" y="262196"/>
                  </a:lnTo>
                  <a:lnTo>
                    <a:pt x="544219" y="281863"/>
                  </a:lnTo>
                  <a:lnTo>
                    <a:pt x="702402" y="432130"/>
                  </a:lnTo>
                  <a:lnTo>
                    <a:pt x="725171" y="460089"/>
                  </a:lnTo>
                  <a:lnTo>
                    <a:pt x="735909" y="487689"/>
                  </a:lnTo>
                  <a:lnTo>
                    <a:pt x="734372" y="512336"/>
                  </a:lnTo>
                  <a:lnTo>
                    <a:pt x="720318" y="531436"/>
                  </a:lnTo>
                  <a:lnTo>
                    <a:pt x="536323" y="670982"/>
                  </a:lnTo>
                  <a:lnTo>
                    <a:pt x="663573" y="670982"/>
                  </a:lnTo>
                  <a:lnTo>
                    <a:pt x="768683" y="579707"/>
                  </a:lnTo>
                  <a:lnTo>
                    <a:pt x="781576" y="574784"/>
                  </a:lnTo>
                  <a:lnTo>
                    <a:pt x="1013744" y="574784"/>
                  </a:lnTo>
                  <a:lnTo>
                    <a:pt x="1008318" y="572362"/>
                  </a:lnTo>
                  <a:lnTo>
                    <a:pt x="969923" y="562850"/>
                  </a:lnTo>
                  <a:lnTo>
                    <a:pt x="925463" y="558681"/>
                  </a:lnTo>
                  <a:lnTo>
                    <a:pt x="919935" y="508831"/>
                  </a:lnTo>
                  <a:lnTo>
                    <a:pt x="904116" y="464492"/>
                  </a:lnTo>
                  <a:lnTo>
                    <a:pt x="879199" y="425330"/>
                  </a:lnTo>
                  <a:lnTo>
                    <a:pt x="846377" y="391011"/>
                  </a:lnTo>
                  <a:lnTo>
                    <a:pt x="691128" y="254392"/>
                  </a:lnTo>
                  <a:close/>
                </a:path>
              </a:pathLst>
            </a:custGeom>
            <a:solidFill>
              <a:srgbClr val="2BAD49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5" name="object 18"/>
            <p:cNvSpPr/>
            <p:nvPr/>
          </p:nvSpPr>
          <p:spPr>
            <a:xfrm>
              <a:off x="3847996" y="1627563"/>
              <a:ext cx="5671820" cy="648970"/>
            </a:xfrm>
            <a:custGeom>
              <a:avLst/>
              <a:gdLst/>
              <a:ahLst/>
              <a:cxnLst/>
              <a:rect l="l" t="t" r="r" b="b"/>
              <a:pathLst>
                <a:path w="5671820" h="648969">
                  <a:moveTo>
                    <a:pt x="5502335" y="0"/>
                  </a:moveTo>
                  <a:lnTo>
                    <a:pt x="5257201" y="0"/>
                  </a:lnTo>
                  <a:lnTo>
                    <a:pt x="5257201" y="648346"/>
                  </a:lnTo>
                  <a:lnTo>
                    <a:pt x="5502335" y="648346"/>
                  </a:lnTo>
                  <a:lnTo>
                    <a:pt x="5535848" y="645223"/>
                  </a:lnTo>
                  <a:lnTo>
                    <a:pt x="5595446" y="620282"/>
                  </a:lnTo>
                  <a:lnTo>
                    <a:pt x="5643352" y="572356"/>
                  </a:lnTo>
                  <a:lnTo>
                    <a:pt x="5647738" y="564307"/>
                  </a:lnTo>
                  <a:lnTo>
                    <a:pt x="5341240" y="564307"/>
                  </a:lnTo>
                  <a:lnTo>
                    <a:pt x="5341240" y="365863"/>
                  </a:lnTo>
                  <a:lnTo>
                    <a:pt x="5647448" y="365863"/>
                  </a:lnTo>
                  <a:lnTo>
                    <a:pt x="5637985" y="351499"/>
                  </a:lnTo>
                  <a:lnTo>
                    <a:pt x="5626417" y="337253"/>
                  </a:lnTo>
                  <a:lnTo>
                    <a:pt x="5613221" y="323833"/>
                  </a:lnTo>
                  <a:lnTo>
                    <a:pt x="5625800" y="312894"/>
                  </a:lnTo>
                  <a:lnTo>
                    <a:pt x="5637031" y="300074"/>
                  </a:lnTo>
                  <a:lnTo>
                    <a:pt x="5646948" y="285378"/>
                  </a:lnTo>
                  <a:lnTo>
                    <a:pt x="5648801" y="281823"/>
                  </a:lnTo>
                  <a:lnTo>
                    <a:pt x="5341240" y="281823"/>
                  </a:lnTo>
                  <a:lnTo>
                    <a:pt x="5341240" y="84049"/>
                  </a:lnTo>
                  <a:lnTo>
                    <a:pt x="5647772" y="84049"/>
                  </a:lnTo>
                  <a:lnTo>
                    <a:pt x="5643286" y="75908"/>
                  </a:lnTo>
                  <a:lnTo>
                    <a:pt x="5621399" y="49862"/>
                  </a:lnTo>
                  <a:lnTo>
                    <a:pt x="5595197" y="28068"/>
                  </a:lnTo>
                  <a:lnTo>
                    <a:pt x="5566618" y="12483"/>
                  </a:lnTo>
                  <a:lnTo>
                    <a:pt x="5535663" y="3123"/>
                  </a:lnTo>
                  <a:lnTo>
                    <a:pt x="5502335" y="0"/>
                  </a:lnTo>
                  <a:close/>
                </a:path>
                <a:path w="5671820" h="648969">
                  <a:moveTo>
                    <a:pt x="5647448" y="365863"/>
                  </a:moveTo>
                  <a:lnTo>
                    <a:pt x="5502335" y="365863"/>
                  </a:lnTo>
                  <a:lnTo>
                    <a:pt x="5519124" y="367423"/>
                  </a:lnTo>
                  <a:lnTo>
                    <a:pt x="5534708" y="372093"/>
                  </a:lnTo>
                  <a:lnTo>
                    <a:pt x="5573239" y="403811"/>
                  </a:lnTo>
                  <a:lnTo>
                    <a:pt x="5587379" y="450405"/>
                  </a:lnTo>
                  <a:lnTo>
                    <a:pt x="5587379" y="480257"/>
                  </a:lnTo>
                  <a:lnTo>
                    <a:pt x="5573380" y="526644"/>
                  </a:lnTo>
                  <a:lnTo>
                    <a:pt x="5534993" y="558155"/>
                  </a:lnTo>
                  <a:lnTo>
                    <a:pt x="5502335" y="564307"/>
                  </a:lnTo>
                  <a:lnTo>
                    <a:pt x="5647738" y="564307"/>
                  </a:lnTo>
                  <a:lnTo>
                    <a:pt x="5658940" y="543751"/>
                  </a:lnTo>
                  <a:lnTo>
                    <a:pt x="5668304" y="512710"/>
                  </a:lnTo>
                  <a:lnTo>
                    <a:pt x="5671336" y="480257"/>
                  </a:lnTo>
                  <a:lnTo>
                    <a:pt x="5671429" y="450405"/>
                  </a:lnTo>
                  <a:lnTo>
                    <a:pt x="5670488" y="432956"/>
                  </a:lnTo>
                  <a:lnTo>
                    <a:pt x="5667654" y="415849"/>
                  </a:lnTo>
                  <a:lnTo>
                    <a:pt x="5662912" y="399055"/>
                  </a:lnTo>
                  <a:lnTo>
                    <a:pt x="5656246" y="382543"/>
                  </a:lnTo>
                  <a:lnTo>
                    <a:pt x="5647927" y="366590"/>
                  </a:lnTo>
                  <a:lnTo>
                    <a:pt x="5647448" y="365863"/>
                  </a:lnTo>
                  <a:close/>
                </a:path>
                <a:path w="5671820" h="648969">
                  <a:moveTo>
                    <a:pt x="5647772" y="84049"/>
                  </a:moveTo>
                  <a:lnTo>
                    <a:pt x="5502335" y="84049"/>
                  </a:lnTo>
                  <a:lnTo>
                    <a:pt x="5519124" y="85609"/>
                  </a:lnTo>
                  <a:lnTo>
                    <a:pt x="5534708" y="90279"/>
                  </a:lnTo>
                  <a:lnTo>
                    <a:pt x="5573239" y="121961"/>
                  </a:lnTo>
                  <a:lnTo>
                    <a:pt x="5587379" y="168089"/>
                  </a:lnTo>
                  <a:lnTo>
                    <a:pt x="5587379" y="197763"/>
                  </a:lnTo>
                  <a:lnTo>
                    <a:pt x="5573380" y="244225"/>
                  </a:lnTo>
                  <a:lnTo>
                    <a:pt x="5534993" y="275670"/>
                  </a:lnTo>
                  <a:lnTo>
                    <a:pt x="5502335" y="281823"/>
                  </a:lnTo>
                  <a:lnTo>
                    <a:pt x="5648801" y="281823"/>
                  </a:lnTo>
                  <a:lnTo>
                    <a:pt x="5667446" y="233416"/>
                  </a:lnTo>
                  <a:lnTo>
                    <a:pt x="5671429" y="168089"/>
                  </a:lnTo>
                  <a:lnTo>
                    <a:pt x="5668302" y="135004"/>
                  </a:lnTo>
                  <a:lnTo>
                    <a:pt x="5658920" y="104283"/>
                  </a:lnTo>
                  <a:lnTo>
                    <a:pt x="5647772" y="84049"/>
                  </a:lnTo>
                  <a:close/>
                </a:path>
                <a:path w="5671820" h="648969">
                  <a:moveTo>
                    <a:pt x="4845978" y="0"/>
                  </a:moveTo>
                  <a:lnTo>
                    <a:pt x="4808056" y="24596"/>
                  </a:lnTo>
                  <a:lnTo>
                    <a:pt x="4641031" y="592484"/>
                  </a:lnTo>
                  <a:lnTo>
                    <a:pt x="4640204" y="597322"/>
                  </a:lnTo>
                  <a:lnTo>
                    <a:pt x="4639858" y="599657"/>
                  </a:lnTo>
                  <a:lnTo>
                    <a:pt x="4639737" y="602494"/>
                  </a:lnTo>
                  <a:lnTo>
                    <a:pt x="4639701" y="608327"/>
                  </a:lnTo>
                  <a:lnTo>
                    <a:pt x="4640451" y="616084"/>
                  </a:lnTo>
                  <a:lnTo>
                    <a:pt x="4671962" y="647596"/>
                  </a:lnTo>
                  <a:lnTo>
                    <a:pt x="4679721" y="648346"/>
                  </a:lnTo>
                  <a:lnTo>
                    <a:pt x="4687477" y="647814"/>
                  </a:lnTo>
                  <a:lnTo>
                    <a:pt x="4719550" y="621599"/>
                  </a:lnTo>
                  <a:lnTo>
                    <a:pt x="4754588" y="507115"/>
                  </a:lnTo>
                  <a:lnTo>
                    <a:pt x="5024781" y="507115"/>
                  </a:lnTo>
                  <a:lnTo>
                    <a:pt x="5000317" y="423055"/>
                  </a:lnTo>
                  <a:lnTo>
                    <a:pt x="4777938" y="423055"/>
                  </a:lnTo>
                  <a:lnTo>
                    <a:pt x="4845978" y="191931"/>
                  </a:lnTo>
                  <a:lnTo>
                    <a:pt x="4933055" y="191931"/>
                  </a:lnTo>
                  <a:lnTo>
                    <a:pt x="4890835" y="46857"/>
                  </a:lnTo>
                  <a:lnTo>
                    <a:pt x="4873328" y="9842"/>
                  </a:lnTo>
                  <a:lnTo>
                    <a:pt x="4854072" y="623"/>
                  </a:lnTo>
                  <a:lnTo>
                    <a:pt x="4845978" y="0"/>
                  </a:lnTo>
                  <a:close/>
                </a:path>
                <a:path w="5671820" h="648969">
                  <a:moveTo>
                    <a:pt x="5024781" y="507115"/>
                  </a:moveTo>
                  <a:lnTo>
                    <a:pt x="4937692" y="507115"/>
                  </a:lnTo>
                  <a:lnTo>
                    <a:pt x="4969042" y="613656"/>
                  </a:lnTo>
                  <a:lnTo>
                    <a:pt x="4971631" y="621066"/>
                  </a:lnTo>
                  <a:lnTo>
                    <a:pt x="5003901" y="647753"/>
                  </a:lnTo>
                  <a:lnTo>
                    <a:pt x="5011062" y="648346"/>
                  </a:lnTo>
                  <a:lnTo>
                    <a:pt x="5019062" y="647596"/>
                  </a:lnTo>
                  <a:lnTo>
                    <a:pt x="5049064" y="623081"/>
                  </a:lnTo>
                  <a:lnTo>
                    <a:pt x="5052087" y="604997"/>
                  </a:lnTo>
                  <a:lnTo>
                    <a:pt x="5051919" y="602494"/>
                  </a:lnTo>
                  <a:lnTo>
                    <a:pt x="5050914" y="596494"/>
                  </a:lnTo>
                  <a:lnTo>
                    <a:pt x="5050087" y="593646"/>
                  </a:lnTo>
                  <a:lnTo>
                    <a:pt x="5049092" y="590652"/>
                  </a:lnTo>
                  <a:lnTo>
                    <a:pt x="5024781" y="507115"/>
                  </a:lnTo>
                  <a:close/>
                </a:path>
                <a:path w="5671820" h="648969">
                  <a:moveTo>
                    <a:pt x="4933055" y="191931"/>
                  </a:moveTo>
                  <a:lnTo>
                    <a:pt x="4845978" y="191931"/>
                  </a:lnTo>
                  <a:lnTo>
                    <a:pt x="4912845" y="423055"/>
                  </a:lnTo>
                  <a:lnTo>
                    <a:pt x="5000317" y="423055"/>
                  </a:lnTo>
                  <a:lnTo>
                    <a:pt x="4933055" y="191931"/>
                  </a:lnTo>
                  <a:close/>
                </a:path>
                <a:path w="5671820" h="648969">
                  <a:moveTo>
                    <a:pt x="4062211" y="0"/>
                  </a:moveTo>
                  <a:lnTo>
                    <a:pt x="4026663" y="19581"/>
                  </a:lnTo>
                  <a:lnTo>
                    <a:pt x="4020191" y="46857"/>
                  </a:lnTo>
                  <a:lnTo>
                    <a:pt x="4020191" y="648346"/>
                  </a:lnTo>
                  <a:lnTo>
                    <a:pt x="4387552" y="648346"/>
                  </a:lnTo>
                  <a:lnTo>
                    <a:pt x="4397341" y="647625"/>
                  </a:lnTo>
                  <a:lnTo>
                    <a:pt x="4431141" y="623189"/>
                  </a:lnTo>
                  <a:lnTo>
                    <a:pt x="4434409" y="606327"/>
                  </a:lnTo>
                  <a:lnTo>
                    <a:pt x="4433598" y="597483"/>
                  </a:lnTo>
                  <a:lnTo>
                    <a:pt x="4406547" y="567202"/>
                  </a:lnTo>
                  <a:lnTo>
                    <a:pt x="4104231" y="564307"/>
                  </a:lnTo>
                  <a:lnTo>
                    <a:pt x="4104231" y="46857"/>
                  </a:lnTo>
                  <a:lnTo>
                    <a:pt x="4085848" y="7390"/>
                  </a:lnTo>
                  <a:lnTo>
                    <a:pt x="4070837" y="816"/>
                  </a:lnTo>
                  <a:lnTo>
                    <a:pt x="4062211" y="0"/>
                  </a:lnTo>
                  <a:close/>
                </a:path>
                <a:path w="5671820" h="648969">
                  <a:moveTo>
                    <a:pt x="3379677" y="0"/>
                  </a:moveTo>
                  <a:lnTo>
                    <a:pt x="3092523" y="0"/>
                  </a:lnTo>
                  <a:lnTo>
                    <a:pt x="3092572" y="602149"/>
                  </a:lnTo>
                  <a:lnTo>
                    <a:pt x="3110509" y="640965"/>
                  </a:lnTo>
                  <a:lnTo>
                    <a:pt x="3134543" y="648346"/>
                  </a:lnTo>
                  <a:lnTo>
                    <a:pt x="3143399" y="647531"/>
                  </a:lnTo>
                  <a:lnTo>
                    <a:pt x="3173667" y="620477"/>
                  </a:lnTo>
                  <a:lnTo>
                    <a:pt x="3176562" y="296001"/>
                  </a:lnTo>
                  <a:lnTo>
                    <a:pt x="3379677" y="296001"/>
                  </a:lnTo>
                  <a:lnTo>
                    <a:pt x="3428556" y="286639"/>
                  </a:lnTo>
                  <a:lnTo>
                    <a:pt x="3469559" y="258641"/>
                  </a:lnTo>
                  <a:lnTo>
                    <a:pt x="3497468" y="217533"/>
                  </a:lnTo>
                  <a:lnTo>
                    <a:pt x="3499132" y="211941"/>
                  </a:lnTo>
                  <a:lnTo>
                    <a:pt x="3176562" y="211941"/>
                  </a:lnTo>
                  <a:lnTo>
                    <a:pt x="3176562" y="84049"/>
                  </a:lnTo>
                  <a:lnTo>
                    <a:pt x="3499205" y="84049"/>
                  </a:lnTo>
                  <a:lnTo>
                    <a:pt x="3497342" y="77934"/>
                  </a:lnTo>
                  <a:lnTo>
                    <a:pt x="3469056" y="37182"/>
                  </a:lnTo>
                  <a:lnTo>
                    <a:pt x="3427932" y="9277"/>
                  </a:lnTo>
                  <a:lnTo>
                    <a:pt x="3404686" y="2317"/>
                  </a:lnTo>
                  <a:lnTo>
                    <a:pt x="3379677" y="0"/>
                  </a:lnTo>
                  <a:close/>
                </a:path>
                <a:path w="5671820" h="648969">
                  <a:moveTo>
                    <a:pt x="3334819" y="296001"/>
                  </a:moveTo>
                  <a:lnTo>
                    <a:pt x="3236603" y="296001"/>
                  </a:lnTo>
                  <a:lnTo>
                    <a:pt x="3425539" y="623509"/>
                  </a:lnTo>
                  <a:lnTo>
                    <a:pt x="3429874" y="630839"/>
                  </a:lnTo>
                  <a:lnTo>
                    <a:pt x="3435371" y="636839"/>
                  </a:lnTo>
                  <a:lnTo>
                    <a:pt x="3449046" y="645184"/>
                  </a:lnTo>
                  <a:lnTo>
                    <a:pt x="3456554" y="647352"/>
                  </a:lnTo>
                  <a:lnTo>
                    <a:pt x="3464721" y="647352"/>
                  </a:lnTo>
                  <a:lnTo>
                    <a:pt x="3499920" y="628710"/>
                  </a:lnTo>
                  <a:lnTo>
                    <a:pt x="3506741" y="605332"/>
                  </a:lnTo>
                  <a:lnTo>
                    <a:pt x="3506741" y="602149"/>
                  </a:lnTo>
                  <a:lnTo>
                    <a:pt x="3506071" y="598494"/>
                  </a:lnTo>
                  <a:lnTo>
                    <a:pt x="3504741" y="594652"/>
                  </a:lnTo>
                  <a:lnTo>
                    <a:pt x="3503411" y="590652"/>
                  </a:lnTo>
                  <a:lnTo>
                    <a:pt x="3501411" y="586317"/>
                  </a:lnTo>
                  <a:lnTo>
                    <a:pt x="3498417" y="581312"/>
                  </a:lnTo>
                  <a:lnTo>
                    <a:pt x="3334819" y="296001"/>
                  </a:lnTo>
                  <a:close/>
                </a:path>
                <a:path w="5671820" h="648969">
                  <a:moveTo>
                    <a:pt x="3499205" y="84049"/>
                  </a:moveTo>
                  <a:lnTo>
                    <a:pt x="3379677" y="84049"/>
                  </a:lnTo>
                  <a:lnTo>
                    <a:pt x="3387780" y="84833"/>
                  </a:lnTo>
                  <a:lnTo>
                    <a:pt x="3395353" y="87196"/>
                  </a:lnTo>
                  <a:lnTo>
                    <a:pt x="3420914" y="117961"/>
                  </a:lnTo>
                  <a:lnTo>
                    <a:pt x="3421696" y="126069"/>
                  </a:lnTo>
                  <a:lnTo>
                    <a:pt x="3421696" y="168926"/>
                  </a:lnTo>
                  <a:lnTo>
                    <a:pt x="3402731" y="204559"/>
                  </a:lnTo>
                  <a:lnTo>
                    <a:pt x="3379677" y="211941"/>
                  </a:lnTo>
                  <a:lnTo>
                    <a:pt x="3499132" y="211941"/>
                  </a:lnTo>
                  <a:lnTo>
                    <a:pt x="3504425" y="194151"/>
                  </a:lnTo>
                  <a:lnTo>
                    <a:pt x="3506741" y="168926"/>
                  </a:lnTo>
                  <a:lnTo>
                    <a:pt x="3506741" y="126069"/>
                  </a:lnTo>
                  <a:lnTo>
                    <a:pt x="3504394" y="101087"/>
                  </a:lnTo>
                  <a:lnTo>
                    <a:pt x="3499205" y="84049"/>
                  </a:lnTo>
                  <a:close/>
                </a:path>
                <a:path w="5671820" h="648969">
                  <a:moveTo>
                    <a:pt x="2841379" y="0"/>
                  </a:moveTo>
                  <a:lnTo>
                    <a:pt x="2474018" y="0"/>
                  </a:lnTo>
                  <a:lnTo>
                    <a:pt x="2474018" y="648346"/>
                  </a:lnTo>
                  <a:lnTo>
                    <a:pt x="2841379" y="648346"/>
                  </a:lnTo>
                  <a:lnTo>
                    <a:pt x="2851170" y="647625"/>
                  </a:lnTo>
                  <a:lnTo>
                    <a:pt x="2884968" y="623189"/>
                  </a:lnTo>
                  <a:lnTo>
                    <a:pt x="2888236" y="606327"/>
                  </a:lnTo>
                  <a:lnTo>
                    <a:pt x="2887425" y="597483"/>
                  </a:lnTo>
                  <a:lnTo>
                    <a:pt x="2860376" y="567202"/>
                  </a:lnTo>
                  <a:lnTo>
                    <a:pt x="2558058" y="564307"/>
                  </a:lnTo>
                  <a:lnTo>
                    <a:pt x="2558058" y="365863"/>
                  </a:lnTo>
                  <a:lnTo>
                    <a:pt x="2677290" y="365863"/>
                  </a:lnTo>
                  <a:lnTo>
                    <a:pt x="2687048" y="365140"/>
                  </a:lnTo>
                  <a:lnTo>
                    <a:pt x="2720006" y="340702"/>
                  </a:lnTo>
                  <a:lnTo>
                    <a:pt x="2723152" y="323833"/>
                  </a:lnTo>
                  <a:lnTo>
                    <a:pt x="2722368" y="314989"/>
                  </a:lnTo>
                  <a:lnTo>
                    <a:pt x="2695822" y="284715"/>
                  </a:lnTo>
                  <a:lnTo>
                    <a:pt x="2677290" y="281823"/>
                  </a:lnTo>
                  <a:lnTo>
                    <a:pt x="2558058" y="281823"/>
                  </a:lnTo>
                  <a:lnTo>
                    <a:pt x="2558058" y="84049"/>
                  </a:lnTo>
                  <a:lnTo>
                    <a:pt x="2841379" y="84049"/>
                  </a:lnTo>
                  <a:lnTo>
                    <a:pt x="2851170" y="83299"/>
                  </a:lnTo>
                  <a:lnTo>
                    <a:pt x="2884968" y="58533"/>
                  </a:lnTo>
                  <a:lnTo>
                    <a:pt x="2888236" y="42019"/>
                  </a:lnTo>
                  <a:lnTo>
                    <a:pt x="2887425" y="33171"/>
                  </a:lnTo>
                  <a:lnTo>
                    <a:pt x="2860376" y="2900"/>
                  </a:lnTo>
                  <a:lnTo>
                    <a:pt x="2851388" y="722"/>
                  </a:lnTo>
                  <a:lnTo>
                    <a:pt x="2841379" y="0"/>
                  </a:lnTo>
                  <a:close/>
                </a:path>
                <a:path w="5671820" h="648969">
                  <a:moveTo>
                    <a:pt x="1897533" y="0"/>
                  </a:moveTo>
                  <a:lnTo>
                    <a:pt x="1861985" y="19581"/>
                  </a:lnTo>
                  <a:lnTo>
                    <a:pt x="1855514" y="46857"/>
                  </a:lnTo>
                  <a:lnTo>
                    <a:pt x="1855514" y="190109"/>
                  </a:lnTo>
                  <a:lnTo>
                    <a:pt x="2019603" y="612159"/>
                  </a:lnTo>
                  <a:lnTo>
                    <a:pt x="2042244" y="643633"/>
                  </a:lnTo>
                  <a:lnTo>
                    <a:pt x="2062617" y="648346"/>
                  </a:lnTo>
                  <a:lnTo>
                    <a:pt x="2069878" y="647877"/>
                  </a:lnTo>
                  <a:lnTo>
                    <a:pt x="2100647" y="621825"/>
                  </a:lnTo>
                  <a:lnTo>
                    <a:pt x="2149524" y="497429"/>
                  </a:lnTo>
                  <a:lnTo>
                    <a:pt x="2062617" y="497429"/>
                  </a:lnTo>
                  <a:lnTo>
                    <a:pt x="1939553" y="173921"/>
                  </a:lnTo>
                  <a:lnTo>
                    <a:pt x="1939553" y="46857"/>
                  </a:lnTo>
                  <a:lnTo>
                    <a:pt x="1938803" y="37067"/>
                  </a:lnTo>
                  <a:lnTo>
                    <a:pt x="1914042" y="3276"/>
                  </a:lnTo>
                  <a:lnTo>
                    <a:pt x="1906136" y="814"/>
                  </a:lnTo>
                  <a:lnTo>
                    <a:pt x="1897533" y="0"/>
                  </a:lnTo>
                  <a:close/>
                </a:path>
                <a:path w="5671820" h="648969">
                  <a:moveTo>
                    <a:pt x="2227712" y="0"/>
                  </a:moveTo>
                  <a:lnTo>
                    <a:pt x="2192233" y="20240"/>
                  </a:lnTo>
                  <a:lnTo>
                    <a:pt x="2185682" y="46857"/>
                  </a:lnTo>
                  <a:lnTo>
                    <a:pt x="2185682" y="173921"/>
                  </a:lnTo>
                  <a:lnTo>
                    <a:pt x="2062617" y="497429"/>
                  </a:lnTo>
                  <a:lnTo>
                    <a:pt x="2149524" y="497429"/>
                  </a:lnTo>
                  <a:lnTo>
                    <a:pt x="2269731" y="190109"/>
                  </a:lnTo>
                  <a:lnTo>
                    <a:pt x="2269731" y="46857"/>
                  </a:lnTo>
                  <a:lnTo>
                    <a:pt x="2269027" y="37067"/>
                  </a:lnTo>
                  <a:lnTo>
                    <a:pt x="2244576" y="3255"/>
                  </a:lnTo>
                  <a:lnTo>
                    <a:pt x="2236560" y="814"/>
                  </a:lnTo>
                  <a:lnTo>
                    <a:pt x="2227712" y="0"/>
                  </a:lnTo>
                  <a:close/>
                </a:path>
                <a:path w="5671820" h="648969">
                  <a:moveTo>
                    <a:pt x="1604369" y="0"/>
                  </a:moveTo>
                  <a:lnTo>
                    <a:pt x="1237009" y="0"/>
                  </a:lnTo>
                  <a:lnTo>
                    <a:pt x="1237009" y="648346"/>
                  </a:lnTo>
                  <a:lnTo>
                    <a:pt x="1604369" y="648346"/>
                  </a:lnTo>
                  <a:lnTo>
                    <a:pt x="1614161" y="647625"/>
                  </a:lnTo>
                  <a:lnTo>
                    <a:pt x="1647964" y="623189"/>
                  </a:lnTo>
                  <a:lnTo>
                    <a:pt x="1651237" y="606327"/>
                  </a:lnTo>
                  <a:lnTo>
                    <a:pt x="1650424" y="597483"/>
                  </a:lnTo>
                  <a:lnTo>
                    <a:pt x="1623361" y="567202"/>
                  </a:lnTo>
                  <a:lnTo>
                    <a:pt x="1321048" y="564307"/>
                  </a:lnTo>
                  <a:lnTo>
                    <a:pt x="1321048" y="365863"/>
                  </a:lnTo>
                  <a:lnTo>
                    <a:pt x="1440280" y="365863"/>
                  </a:lnTo>
                  <a:lnTo>
                    <a:pt x="1450039" y="365140"/>
                  </a:lnTo>
                  <a:lnTo>
                    <a:pt x="1482996" y="340702"/>
                  </a:lnTo>
                  <a:lnTo>
                    <a:pt x="1486143" y="323833"/>
                  </a:lnTo>
                  <a:lnTo>
                    <a:pt x="1485359" y="314989"/>
                  </a:lnTo>
                  <a:lnTo>
                    <a:pt x="1458812" y="284715"/>
                  </a:lnTo>
                  <a:lnTo>
                    <a:pt x="1440280" y="281823"/>
                  </a:lnTo>
                  <a:lnTo>
                    <a:pt x="1321048" y="281823"/>
                  </a:lnTo>
                  <a:lnTo>
                    <a:pt x="1321048" y="84049"/>
                  </a:lnTo>
                  <a:lnTo>
                    <a:pt x="1604369" y="84049"/>
                  </a:lnTo>
                  <a:lnTo>
                    <a:pt x="1614161" y="83299"/>
                  </a:lnTo>
                  <a:lnTo>
                    <a:pt x="1647964" y="58533"/>
                  </a:lnTo>
                  <a:lnTo>
                    <a:pt x="1651237" y="42019"/>
                  </a:lnTo>
                  <a:lnTo>
                    <a:pt x="1650424" y="33171"/>
                  </a:lnTo>
                  <a:lnTo>
                    <a:pt x="1623361" y="2900"/>
                  </a:lnTo>
                  <a:lnTo>
                    <a:pt x="1614374" y="722"/>
                  </a:lnTo>
                  <a:lnTo>
                    <a:pt x="1604369" y="0"/>
                  </a:lnTo>
                  <a:close/>
                </a:path>
                <a:path w="5671820" h="648969">
                  <a:moveTo>
                    <a:pt x="660524" y="0"/>
                  </a:moveTo>
                  <a:lnTo>
                    <a:pt x="624976" y="19581"/>
                  </a:lnTo>
                  <a:lnTo>
                    <a:pt x="618504" y="46857"/>
                  </a:lnTo>
                  <a:lnTo>
                    <a:pt x="618504" y="648346"/>
                  </a:lnTo>
                  <a:lnTo>
                    <a:pt x="985865" y="648346"/>
                  </a:lnTo>
                  <a:lnTo>
                    <a:pt x="995654" y="647625"/>
                  </a:lnTo>
                  <a:lnTo>
                    <a:pt x="1029454" y="623189"/>
                  </a:lnTo>
                  <a:lnTo>
                    <a:pt x="1032722" y="606327"/>
                  </a:lnTo>
                  <a:lnTo>
                    <a:pt x="1031911" y="597483"/>
                  </a:lnTo>
                  <a:lnTo>
                    <a:pt x="1004860" y="567202"/>
                  </a:lnTo>
                  <a:lnTo>
                    <a:pt x="702544" y="564307"/>
                  </a:lnTo>
                  <a:lnTo>
                    <a:pt x="702544" y="46857"/>
                  </a:lnTo>
                  <a:lnTo>
                    <a:pt x="684163" y="7390"/>
                  </a:lnTo>
                  <a:lnTo>
                    <a:pt x="669155" y="816"/>
                  </a:lnTo>
                  <a:lnTo>
                    <a:pt x="660524" y="0"/>
                  </a:lnTo>
                  <a:close/>
                </a:path>
                <a:path w="5671820" h="648969">
                  <a:moveTo>
                    <a:pt x="367360" y="0"/>
                  </a:moveTo>
                  <a:lnTo>
                    <a:pt x="218778" y="0"/>
                  </a:lnTo>
                  <a:lnTo>
                    <a:pt x="199706" y="1216"/>
                  </a:lnTo>
                  <a:lnTo>
                    <a:pt x="150414" y="19350"/>
                  </a:lnTo>
                  <a:lnTo>
                    <a:pt x="112537" y="60258"/>
                  </a:lnTo>
                  <a:lnTo>
                    <a:pt x="15182" y="252128"/>
                  </a:lnTo>
                  <a:lnTo>
                    <a:pt x="2036" y="294766"/>
                  </a:lnTo>
                  <a:lnTo>
                    <a:pt x="0" y="325340"/>
                  </a:lnTo>
                  <a:lnTo>
                    <a:pt x="220" y="335436"/>
                  </a:lnTo>
                  <a:lnTo>
                    <a:pt x="8422" y="380494"/>
                  </a:lnTo>
                  <a:lnTo>
                    <a:pt x="102216" y="569134"/>
                  </a:lnTo>
                  <a:lnTo>
                    <a:pt x="124731" y="604743"/>
                  </a:lnTo>
                  <a:lnTo>
                    <a:pt x="166162" y="637656"/>
                  </a:lnTo>
                  <a:lnTo>
                    <a:pt x="218778" y="648346"/>
                  </a:lnTo>
                  <a:lnTo>
                    <a:pt x="367360" y="648346"/>
                  </a:lnTo>
                  <a:lnTo>
                    <a:pt x="406836" y="630365"/>
                  </a:lnTo>
                  <a:lnTo>
                    <a:pt x="414217" y="606327"/>
                  </a:lnTo>
                  <a:lnTo>
                    <a:pt x="413406" y="597483"/>
                  </a:lnTo>
                  <a:lnTo>
                    <a:pt x="386356" y="567202"/>
                  </a:lnTo>
                  <a:lnTo>
                    <a:pt x="210778" y="564307"/>
                  </a:lnTo>
                  <a:lnTo>
                    <a:pt x="203103" y="561804"/>
                  </a:lnTo>
                  <a:lnTo>
                    <a:pt x="92876" y="364020"/>
                  </a:lnTo>
                  <a:lnTo>
                    <a:pt x="87011" y="345187"/>
                  </a:lnTo>
                  <a:lnTo>
                    <a:pt x="85714" y="338848"/>
                  </a:lnTo>
                  <a:lnTo>
                    <a:pt x="85034" y="331675"/>
                  </a:lnTo>
                  <a:lnTo>
                    <a:pt x="85034" y="316503"/>
                  </a:lnTo>
                  <a:lnTo>
                    <a:pt x="85714" y="309498"/>
                  </a:lnTo>
                  <a:lnTo>
                    <a:pt x="87044" y="302996"/>
                  </a:lnTo>
                  <a:lnTo>
                    <a:pt x="88374" y="296326"/>
                  </a:lnTo>
                  <a:lnTo>
                    <a:pt x="178769" y="109891"/>
                  </a:lnTo>
                  <a:lnTo>
                    <a:pt x="210778" y="84049"/>
                  </a:lnTo>
                  <a:lnTo>
                    <a:pt x="367360" y="84049"/>
                  </a:lnTo>
                  <a:lnTo>
                    <a:pt x="377150" y="83299"/>
                  </a:lnTo>
                  <a:lnTo>
                    <a:pt x="410949" y="58533"/>
                  </a:lnTo>
                  <a:lnTo>
                    <a:pt x="414217" y="42019"/>
                  </a:lnTo>
                  <a:lnTo>
                    <a:pt x="413406" y="33171"/>
                  </a:lnTo>
                  <a:lnTo>
                    <a:pt x="386356" y="2900"/>
                  </a:lnTo>
                  <a:lnTo>
                    <a:pt x="377369" y="722"/>
                  </a:lnTo>
                  <a:lnTo>
                    <a:pt x="367360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3" y="2255488"/>
            <a:ext cx="468000" cy="46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3" y="2925510"/>
            <a:ext cx="468000" cy="46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3" y="3595533"/>
            <a:ext cx="468000" cy="46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3" y="163953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543</Words>
  <Application>Microsoft Office PowerPoint</Application>
  <PresentationFormat>Произвольный</PresentationFormat>
  <Paragraphs>91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О компании</vt:lpstr>
      <vt:lpstr>Презентация PowerPoint</vt:lpstr>
      <vt:lpstr>Презентация PowerPoint</vt:lpstr>
      <vt:lpstr>Презентация PowerPoint</vt:lpstr>
      <vt:lpstr>Метрология</vt:lpstr>
      <vt:lpstr>Презентация PowerPoint</vt:lpstr>
      <vt:lpstr>С уважением, команда CleverLab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Zakharova_E</dc:creator>
  <cp:lastModifiedBy>Ольга</cp:lastModifiedBy>
  <cp:revision>47</cp:revision>
  <cp:lastPrinted>2018-01-18T13:22:06Z</cp:lastPrinted>
  <dcterms:created xsi:type="dcterms:W3CDTF">2017-10-18T08:30:20Z</dcterms:created>
  <dcterms:modified xsi:type="dcterms:W3CDTF">2022-04-21T12:48:05Z</dcterms:modified>
</cp:coreProperties>
</file>